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860" r:id="rId2"/>
    <p:sldId id="861" r:id="rId3"/>
    <p:sldId id="259" r:id="rId4"/>
    <p:sldId id="403" r:id="rId5"/>
    <p:sldId id="263" r:id="rId6"/>
    <p:sldId id="265" r:id="rId7"/>
    <p:sldId id="7523" r:id="rId8"/>
    <p:sldId id="867" r:id="rId9"/>
    <p:sldId id="262" r:id="rId10"/>
    <p:sldId id="267" r:id="rId11"/>
    <p:sldId id="868" r:id="rId12"/>
    <p:sldId id="864" r:id="rId13"/>
    <p:sldId id="266" r:id="rId14"/>
    <p:sldId id="7533" r:id="rId15"/>
    <p:sldId id="7536" r:id="rId16"/>
    <p:sldId id="7537" r:id="rId17"/>
    <p:sldId id="7538" r:id="rId18"/>
    <p:sldId id="7539" r:id="rId19"/>
    <p:sldId id="7540" r:id="rId20"/>
    <p:sldId id="7541" r:id="rId21"/>
    <p:sldId id="257" r:id="rId22"/>
    <p:sldId id="272" r:id="rId23"/>
    <p:sldId id="27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40B95-70DA-41EB-A3E8-CC142B4E5ECB}" v="12" dt="2023-06-25T11:37:04.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22" autoAdjust="0"/>
    <p:restoredTop sz="93939" autoAdjust="0"/>
  </p:normalViewPr>
  <p:slideViewPr>
    <p:cSldViewPr snapToGrid="0">
      <p:cViewPr varScale="1">
        <p:scale>
          <a:sx n="64" d="100"/>
          <a:sy n="64" d="100"/>
        </p:scale>
        <p:origin x="39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71F54-1C68-4D17-8B70-FE11C52DF039}" type="datetimeFigureOut">
              <a:rPr lang="nl-NL" smtClean="0"/>
              <a:t>25-06-2023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EA84B-49C6-44EB-979B-AE4C1D29BD09}" type="slidenum">
              <a:rPr lang="nl-NL" smtClean="0"/>
              <a:t>‹nr.›</a:t>
            </a:fld>
            <a:endParaRPr lang="nl-NL"/>
          </a:p>
        </p:txBody>
      </p:sp>
    </p:spTree>
    <p:extLst>
      <p:ext uri="{BB962C8B-B14F-4D97-AF65-F5344CB8AC3E}">
        <p14:creationId xmlns:p14="http://schemas.microsoft.com/office/powerpoint/2010/main" val="92242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30 minuten</a:t>
            </a:r>
          </a:p>
        </p:txBody>
      </p:sp>
      <p:sp>
        <p:nvSpPr>
          <p:cNvPr id="4" name="Tijdelijke aanduiding voor dianummer 3"/>
          <p:cNvSpPr>
            <a:spLocks noGrp="1"/>
          </p:cNvSpPr>
          <p:nvPr>
            <p:ph type="sldNum" sz="quarter" idx="10"/>
          </p:nvPr>
        </p:nvSpPr>
        <p:spPr/>
        <p:txBody>
          <a:bodyPr/>
          <a:lstStyle/>
          <a:p>
            <a:fld id="{17057DFF-E35C-CA4E-9EBA-909BBD3709D2}" type="slidenum">
              <a:rPr lang="nl-NL" smtClean="0"/>
              <a:t>1</a:t>
            </a:fld>
            <a:endParaRPr lang="nl-NL"/>
          </a:p>
        </p:txBody>
      </p:sp>
    </p:spTree>
    <p:extLst>
      <p:ext uri="{BB962C8B-B14F-4D97-AF65-F5344CB8AC3E}">
        <p14:creationId xmlns:p14="http://schemas.microsoft.com/office/powerpoint/2010/main" val="48369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057DFF-E35C-CA4E-9EBA-909BBD3709D2}" type="slidenum">
              <a:rPr lang="nl-NL" smtClean="0"/>
              <a:t>2</a:t>
            </a:fld>
            <a:endParaRPr lang="nl-NL"/>
          </a:p>
        </p:txBody>
      </p:sp>
    </p:spTree>
    <p:extLst>
      <p:ext uri="{BB962C8B-B14F-4D97-AF65-F5344CB8AC3E}">
        <p14:creationId xmlns:p14="http://schemas.microsoft.com/office/powerpoint/2010/main" val="19386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Maatschappelijke vraagstukken waarin wij een rol willen vervullen en ontwikkelingen in de markt vragen om versterkte inzet op een aantal strategische thema’s. We hebben er acht gekozen die we ophangen aan de kapstok Verbeteren, </a:t>
            </a:r>
            <a:r>
              <a:rPr lang="nl-NL" dirty="0" err="1"/>
              <a:t>Verslimmen</a:t>
            </a:r>
            <a:r>
              <a:rPr lang="nl-NL" dirty="0"/>
              <a:t>, Verduurzamen. Samen vormen ze onze strategische agenda voor 2023.</a:t>
            </a:r>
          </a:p>
          <a:p>
            <a:endParaRPr lang="nl-NL" dirty="0"/>
          </a:p>
        </p:txBody>
      </p:sp>
      <p:sp>
        <p:nvSpPr>
          <p:cNvPr id="4" name="Tijdelijke aanduiding voor dianummer 3"/>
          <p:cNvSpPr>
            <a:spLocks noGrp="1"/>
          </p:cNvSpPr>
          <p:nvPr>
            <p:ph type="sldNum" sz="quarter" idx="10"/>
          </p:nvPr>
        </p:nvSpPr>
        <p:spPr/>
        <p:txBody>
          <a:bodyPr/>
          <a:lstStyle/>
          <a:p>
            <a:fld id="{17057DFF-E35C-CA4E-9EBA-909BBD3709D2}"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335358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7057DFF-E35C-CA4E-9EBA-909BBD3709D2}" type="slidenum">
              <a:rPr lang="nl-NL" smtClean="0"/>
              <a:t>7</a:t>
            </a:fld>
            <a:endParaRPr lang="nl-NL"/>
          </a:p>
        </p:txBody>
      </p:sp>
    </p:spTree>
    <p:extLst>
      <p:ext uri="{BB962C8B-B14F-4D97-AF65-F5344CB8AC3E}">
        <p14:creationId xmlns:p14="http://schemas.microsoft.com/office/powerpoint/2010/main" val="195220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7057DFF-E35C-CA4E-9EBA-909BBD3709D2}" type="slidenum">
              <a:rPr lang="nl-NL" smtClean="0"/>
              <a:t>15</a:t>
            </a:fld>
            <a:endParaRPr lang="nl-NL"/>
          </a:p>
        </p:txBody>
      </p:sp>
    </p:spTree>
    <p:extLst>
      <p:ext uri="{BB962C8B-B14F-4D97-AF65-F5344CB8AC3E}">
        <p14:creationId xmlns:p14="http://schemas.microsoft.com/office/powerpoint/2010/main" val="419236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7057DFF-E35C-CA4E-9EBA-909BBD3709D2}" type="slidenum">
              <a:rPr lang="nl-NL" smtClean="0"/>
              <a:t>16</a:t>
            </a:fld>
            <a:endParaRPr lang="nl-NL"/>
          </a:p>
        </p:txBody>
      </p:sp>
    </p:spTree>
    <p:extLst>
      <p:ext uri="{BB962C8B-B14F-4D97-AF65-F5344CB8AC3E}">
        <p14:creationId xmlns:p14="http://schemas.microsoft.com/office/powerpoint/2010/main" val="219337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7057DFF-E35C-CA4E-9EBA-909BBD3709D2}" type="slidenum">
              <a:rPr lang="nl-NL" smtClean="0"/>
              <a:t>17</a:t>
            </a:fld>
            <a:endParaRPr lang="nl-NL"/>
          </a:p>
        </p:txBody>
      </p:sp>
    </p:spTree>
    <p:extLst>
      <p:ext uri="{BB962C8B-B14F-4D97-AF65-F5344CB8AC3E}">
        <p14:creationId xmlns:p14="http://schemas.microsoft.com/office/powerpoint/2010/main" val="3031297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1018F3-474B-4661-9EE8-C73DCD77B6E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87608EB-46D4-4E4D-9FE2-B123A7C298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64C43DB-40DF-48F2-8096-367779260C57}"/>
              </a:ext>
            </a:extLst>
          </p:cNvPr>
          <p:cNvSpPr>
            <a:spLocks noGrp="1"/>
          </p:cNvSpPr>
          <p:nvPr>
            <p:ph type="dt" sz="half" idx="10"/>
          </p:nvPr>
        </p:nvSpPr>
        <p:spPr/>
        <p:txBody>
          <a:bodyPr/>
          <a:lstStyle/>
          <a:p>
            <a:fld id="{7296A0BF-CAFF-434B-B834-ECFB906FE6CC}" type="datetimeFigureOut">
              <a:rPr lang="nl-NL" smtClean="0"/>
              <a:t>25-06-2023</a:t>
            </a:fld>
            <a:endParaRPr lang="nl-NL"/>
          </a:p>
        </p:txBody>
      </p:sp>
      <p:sp>
        <p:nvSpPr>
          <p:cNvPr id="5" name="Tijdelijke aanduiding voor voettekst 4">
            <a:extLst>
              <a:ext uri="{FF2B5EF4-FFF2-40B4-BE49-F238E27FC236}">
                <a16:creationId xmlns:a16="http://schemas.microsoft.com/office/drawing/2014/main" id="{FA485D90-37B3-4A02-AA40-BCDCEE5797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E95A24-3A78-4038-AF93-FC19148ABB8E}"/>
              </a:ext>
            </a:extLst>
          </p:cNvPr>
          <p:cNvSpPr>
            <a:spLocks noGrp="1"/>
          </p:cNvSpPr>
          <p:nvPr>
            <p:ph type="sldNum" sz="quarter" idx="12"/>
          </p:nvPr>
        </p:nvSpPr>
        <p:spPr/>
        <p:txBody>
          <a:bodyPr/>
          <a:lstStyle/>
          <a:p>
            <a:fld id="{5322F7FC-D47B-4B04-AFAD-A937FA10401D}" type="slidenum">
              <a:rPr lang="nl-NL" smtClean="0"/>
              <a:t>‹nr.›</a:t>
            </a:fld>
            <a:endParaRPr lang="nl-NL"/>
          </a:p>
        </p:txBody>
      </p:sp>
    </p:spTree>
    <p:extLst>
      <p:ext uri="{BB962C8B-B14F-4D97-AF65-F5344CB8AC3E}">
        <p14:creationId xmlns:p14="http://schemas.microsoft.com/office/powerpoint/2010/main" val="343951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A004E-C579-4500-8FB9-2E6E8F3A665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595C7B2-41E5-4D2E-B95F-2B7E9A153E6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C727E6-4AC8-41CF-8628-04CFBD5B2EA3}"/>
              </a:ext>
            </a:extLst>
          </p:cNvPr>
          <p:cNvSpPr>
            <a:spLocks noGrp="1"/>
          </p:cNvSpPr>
          <p:nvPr>
            <p:ph type="dt" sz="half" idx="10"/>
          </p:nvPr>
        </p:nvSpPr>
        <p:spPr/>
        <p:txBody>
          <a:bodyPr/>
          <a:lstStyle/>
          <a:p>
            <a:fld id="{7296A0BF-CAFF-434B-B834-ECFB906FE6CC}" type="datetimeFigureOut">
              <a:rPr lang="nl-NL" smtClean="0"/>
              <a:t>25-06-2023</a:t>
            </a:fld>
            <a:endParaRPr lang="nl-NL"/>
          </a:p>
        </p:txBody>
      </p:sp>
      <p:sp>
        <p:nvSpPr>
          <p:cNvPr id="5" name="Tijdelijke aanduiding voor voettekst 4">
            <a:extLst>
              <a:ext uri="{FF2B5EF4-FFF2-40B4-BE49-F238E27FC236}">
                <a16:creationId xmlns:a16="http://schemas.microsoft.com/office/drawing/2014/main" id="{277BAF1C-8829-46EA-9C4C-A8B4432663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2F3D55-48CB-4622-8B23-2131AD19CF91}"/>
              </a:ext>
            </a:extLst>
          </p:cNvPr>
          <p:cNvSpPr>
            <a:spLocks noGrp="1"/>
          </p:cNvSpPr>
          <p:nvPr>
            <p:ph type="sldNum" sz="quarter" idx="12"/>
          </p:nvPr>
        </p:nvSpPr>
        <p:spPr/>
        <p:txBody>
          <a:bodyPr/>
          <a:lstStyle/>
          <a:p>
            <a:fld id="{5322F7FC-D47B-4B04-AFAD-A937FA10401D}" type="slidenum">
              <a:rPr lang="nl-NL" smtClean="0"/>
              <a:t>‹nr.›</a:t>
            </a:fld>
            <a:endParaRPr lang="nl-NL"/>
          </a:p>
        </p:txBody>
      </p:sp>
    </p:spTree>
    <p:extLst>
      <p:ext uri="{BB962C8B-B14F-4D97-AF65-F5344CB8AC3E}">
        <p14:creationId xmlns:p14="http://schemas.microsoft.com/office/powerpoint/2010/main" val="297636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37A85F4-8C0C-47C3-8BB4-E03219485A5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413890B-E0C7-4580-9F77-698994FBED7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8304CF-D8F4-436A-956B-5D199CE2B4CC}"/>
              </a:ext>
            </a:extLst>
          </p:cNvPr>
          <p:cNvSpPr>
            <a:spLocks noGrp="1"/>
          </p:cNvSpPr>
          <p:nvPr>
            <p:ph type="dt" sz="half" idx="10"/>
          </p:nvPr>
        </p:nvSpPr>
        <p:spPr/>
        <p:txBody>
          <a:bodyPr/>
          <a:lstStyle/>
          <a:p>
            <a:fld id="{7296A0BF-CAFF-434B-B834-ECFB906FE6CC}" type="datetimeFigureOut">
              <a:rPr lang="nl-NL" smtClean="0"/>
              <a:t>25-06-2023</a:t>
            </a:fld>
            <a:endParaRPr lang="nl-NL"/>
          </a:p>
        </p:txBody>
      </p:sp>
      <p:sp>
        <p:nvSpPr>
          <p:cNvPr id="5" name="Tijdelijke aanduiding voor voettekst 4">
            <a:extLst>
              <a:ext uri="{FF2B5EF4-FFF2-40B4-BE49-F238E27FC236}">
                <a16:creationId xmlns:a16="http://schemas.microsoft.com/office/drawing/2014/main" id="{0C7D35A1-8725-4CD6-BAAA-4CFBE37BEA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93A6C7-3074-4C6C-B450-037D2527EAA7}"/>
              </a:ext>
            </a:extLst>
          </p:cNvPr>
          <p:cNvSpPr>
            <a:spLocks noGrp="1"/>
          </p:cNvSpPr>
          <p:nvPr>
            <p:ph type="sldNum" sz="quarter" idx="12"/>
          </p:nvPr>
        </p:nvSpPr>
        <p:spPr/>
        <p:txBody>
          <a:bodyPr/>
          <a:lstStyle/>
          <a:p>
            <a:fld id="{5322F7FC-D47B-4B04-AFAD-A937FA10401D}" type="slidenum">
              <a:rPr lang="nl-NL" smtClean="0"/>
              <a:t>‹nr.›</a:t>
            </a:fld>
            <a:endParaRPr lang="nl-NL"/>
          </a:p>
        </p:txBody>
      </p:sp>
    </p:spTree>
    <p:extLst>
      <p:ext uri="{BB962C8B-B14F-4D97-AF65-F5344CB8AC3E}">
        <p14:creationId xmlns:p14="http://schemas.microsoft.com/office/powerpoint/2010/main" val="3837989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Eind met social me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00000" y="3600000"/>
            <a:ext cx="382016" cy="382016"/>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44000" y="3600000"/>
            <a:ext cx="382016" cy="382016"/>
          </a:xfrm>
          <a:prstGeom prst="rect">
            <a:avLst/>
          </a:prstGeom>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72000" y="3600000"/>
            <a:ext cx="382016" cy="382016"/>
          </a:xfrm>
          <a:prstGeom prst="rect">
            <a:avLst/>
          </a:prstGeom>
        </p:spPr>
      </p:pic>
      <p:pic>
        <p:nvPicPr>
          <p:cNvPr id="5" name="Picture 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016000" y="3600000"/>
            <a:ext cx="382016" cy="382016"/>
          </a:xfrm>
          <a:prstGeom prst="rect">
            <a:avLst/>
          </a:prstGeom>
        </p:spPr>
      </p:pic>
      <p:sp>
        <p:nvSpPr>
          <p:cNvPr id="6" name="Text Placeholder 2"/>
          <p:cNvSpPr>
            <a:spLocks noGrp="1"/>
          </p:cNvSpPr>
          <p:nvPr>
            <p:ph type="body" idx="1" hasCustomPrompt="1"/>
          </p:nvPr>
        </p:nvSpPr>
        <p:spPr>
          <a:xfrm>
            <a:off x="2880001" y="3674280"/>
            <a:ext cx="1392000" cy="240000"/>
          </a:xfrm>
        </p:spPr>
        <p:txBody>
          <a:bodyPr/>
          <a:lstStyle>
            <a:lvl1pPr marL="0" indent="0" algn="l">
              <a:lnSpc>
                <a:spcPct val="100000"/>
              </a:lnSpc>
              <a:spcBef>
                <a:spcPts val="0"/>
              </a:spcBef>
              <a:buNone/>
              <a:defRPr sz="1533" cap="none"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Social media</a:t>
            </a:r>
          </a:p>
        </p:txBody>
      </p:sp>
      <p:sp>
        <p:nvSpPr>
          <p:cNvPr id="7" name="Text Placeholder 2"/>
          <p:cNvSpPr>
            <a:spLocks noGrp="1"/>
          </p:cNvSpPr>
          <p:nvPr>
            <p:ph type="body" idx="10" hasCustomPrompt="1"/>
          </p:nvPr>
        </p:nvSpPr>
        <p:spPr>
          <a:xfrm>
            <a:off x="4752000" y="3674280"/>
            <a:ext cx="1392000" cy="240000"/>
          </a:xfrm>
        </p:spPr>
        <p:txBody>
          <a:bodyPr/>
          <a:lstStyle>
            <a:lvl1pPr marL="0" indent="0" algn="l">
              <a:lnSpc>
                <a:spcPct val="100000"/>
              </a:lnSpc>
              <a:spcBef>
                <a:spcPts val="0"/>
              </a:spcBef>
              <a:buNone/>
              <a:defRPr sz="1533" cap="none"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Social media</a:t>
            </a:r>
          </a:p>
        </p:txBody>
      </p:sp>
      <p:sp>
        <p:nvSpPr>
          <p:cNvPr id="8" name="Text Placeholder 2"/>
          <p:cNvSpPr>
            <a:spLocks noGrp="1"/>
          </p:cNvSpPr>
          <p:nvPr>
            <p:ph type="body" idx="11" hasCustomPrompt="1"/>
          </p:nvPr>
        </p:nvSpPr>
        <p:spPr>
          <a:xfrm>
            <a:off x="6624000" y="3674280"/>
            <a:ext cx="1392000" cy="240000"/>
          </a:xfrm>
        </p:spPr>
        <p:txBody>
          <a:bodyPr/>
          <a:lstStyle>
            <a:lvl1pPr marL="0" indent="0" algn="l">
              <a:lnSpc>
                <a:spcPct val="100000"/>
              </a:lnSpc>
              <a:spcBef>
                <a:spcPts val="0"/>
              </a:spcBef>
              <a:buNone/>
              <a:defRPr sz="1533" cap="none"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Social media</a:t>
            </a:r>
          </a:p>
        </p:txBody>
      </p:sp>
      <p:sp>
        <p:nvSpPr>
          <p:cNvPr id="9" name="Text Placeholder 2"/>
          <p:cNvSpPr>
            <a:spLocks noGrp="1"/>
          </p:cNvSpPr>
          <p:nvPr>
            <p:ph type="body" idx="12" hasCustomPrompt="1"/>
          </p:nvPr>
        </p:nvSpPr>
        <p:spPr>
          <a:xfrm>
            <a:off x="8496000" y="3672000"/>
            <a:ext cx="1392000" cy="240000"/>
          </a:xfrm>
        </p:spPr>
        <p:txBody>
          <a:bodyPr/>
          <a:lstStyle>
            <a:lvl1pPr marL="0" indent="0" algn="l">
              <a:lnSpc>
                <a:spcPct val="100000"/>
              </a:lnSpc>
              <a:spcBef>
                <a:spcPts val="0"/>
              </a:spcBef>
              <a:buNone/>
              <a:defRPr sz="1533" cap="none"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Social media</a:t>
            </a:r>
          </a:p>
        </p:txBody>
      </p:sp>
    </p:spTree>
    <p:extLst>
      <p:ext uri="{BB962C8B-B14F-4D97-AF65-F5344CB8AC3E}">
        <p14:creationId xmlns:p14="http://schemas.microsoft.com/office/powerpoint/2010/main" val="2935140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el met f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6000" y="812800"/>
            <a:ext cx="9120000" cy="1536000"/>
          </a:xfrm>
        </p:spPr>
        <p:txBody>
          <a:bodyPr anchor="b"/>
          <a:lstStyle>
            <a:lvl1pPr algn="ctr">
              <a:lnSpc>
                <a:spcPts val="5600"/>
              </a:lnSpc>
              <a:defRPr sz="4533"/>
            </a:lvl1pPr>
          </a:lstStyle>
          <a:p>
            <a:r>
              <a:rPr lang="en-US"/>
              <a:t>Click to edit Master title style</a:t>
            </a:r>
            <a:endParaRPr lang="en-US" dirty="0"/>
          </a:p>
        </p:txBody>
      </p:sp>
      <p:sp>
        <p:nvSpPr>
          <p:cNvPr id="3" name="Subtitle 2"/>
          <p:cNvSpPr>
            <a:spLocks noGrp="1"/>
          </p:cNvSpPr>
          <p:nvPr>
            <p:ph type="subTitle" idx="1"/>
          </p:nvPr>
        </p:nvSpPr>
        <p:spPr>
          <a:xfrm>
            <a:off x="1536000" y="2815033"/>
            <a:ext cx="9120000" cy="384000"/>
          </a:xfrm>
        </p:spPr>
        <p:txBody>
          <a:bodyPr/>
          <a:lstStyle>
            <a:lvl1pPr marL="0" indent="0" algn="ctr">
              <a:lnSpc>
                <a:spcPct val="100000"/>
              </a:lnSpc>
              <a:spcBef>
                <a:spcPts val="0"/>
              </a:spcBef>
              <a:buNone/>
              <a:defRPr sz="1067" cap="all"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Rectangle 6"/>
          <p:cNvSpPr/>
          <p:nvPr userDrawn="1"/>
        </p:nvSpPr>
        <p:spPr>
          <a:xfrm>
            <a:off x="5519477" y="2500800"/>
            <a:ext cx="1152000" cy="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8" name="Picture Placeholder 2"/>
          <p:cNvSpPr>
            <a:spLocks noGrp="1"/>
          </p:cNvSpPr>
          <p:nvPr>
            <p:ph type="pic" idx="10"/>
          </p:nvPr>
        </p:nvSpPr>
        <p:spPr>
          <a:xfrm>
            <a:off x="1" y="3408000"/>
            <a:ext cx="12192000" cy="3499200"/>
          </a:xfrm>
          <a:solidFill>
            <a:schemeClr val="bg1">
              <a:lumMod val="95000"/>
            </a:schemeClr>
          </a:solidFill>
        </p:spPr>
        <p:txBody>
          <a:bodyPr lIns="360000" tIns="360000" rIns="360000" anchor="t"/>
          <a:lstStyle>
            <a:lvl1pPr marL="0" indent="0" algn="ctr">
              <a:buNone/>
              <a:defRPr sz="2133">
                <a:solidFill>
                  <a:schemeClr val="bg1">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Tree>
    <p:extLst>
      <p:ext uri="{BB962C8B-B14F-4D97-AF65-F5344CB8AC3E}">
        <p14:creationId xmlns:p14="http://schemas.microsoft.com/office/powerpoint/2010/main" val="2563644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met afbeelding link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1999" y="1584000"/>
            <a:ext cx="4896000" cy="1584000"/>
          </a:xfrm>
        </p:spPr>
        <p:txBody>
          <a:bodyPr anchor="b"/>
          <a:lstStyle>
            <a:lvl1pPr>
              <a:lnSpc>
                <a:spcPts val="4000"/>
              </a:lnSpc>
              <a:defRPr sz="3733"/>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096000" cy="6858000"/>
          </a:xfrm>
          <a:solidFill>
            <a:schemeClr val="bg1">
              <a:lumMod val="95000"/>
            </a:schemeClr>
          </a:solidFill>
        </p:spPr>
        <p:txBody>
          <a:bodyPr lIns="360000" tIns="360000" rIns="360000" anchor="t"/>
          <a:lstStyle>
            <a:lvl1pPr marL="0" indent="0" algn="ctr">
              <a:buNone/>
              <a:defRPr sz="2133">
                <a:solidFill>
                  <a:schemeClr val="bg1">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671999" y="3792000"/>
            <a:ext cx="4896000" cy="22560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BA1705-9578-6D4B-98CE-4E174DCC40F2}" type="datetime1">
              <a:rPr lang="nl-NL" smtClean="0"/>
              <a:t>25-06-2023</a:t>
            </a:fld>
            <a:endParaRPr lang="nl-NL"/>
          </a:p>
        </p:txBody>
      </p:sp>
      <p:sp>
        <p:nvSpPr>
          <p:cNvPr id="6" name="Footer Placeholder 5"/>
          <p:cNvSpPr>
            <a:spLocks noGrp="1"/>
          </p:cNvSpPr>
          <p:nvPr>
            <p:ph type="ftr" sz="quarter" idx="11"/>
          </p:nvPr>
        </p:nvSpPr>
        <p:spPr/>
        <p:txBody>
          <a:bodyPr/>
          <a:lstStyle>
            <a:lvl1pPr>
              <a:defRPr>
                <a:solidFill>
                  <a:schemeClr val="bg1"/>
                </a:solidFill>
              </a:defRPr>
            </a:lvl1pPr>
          </a:lstStyle>
          <a:p>
            <a:r>
              <a:rPr lang="nl-NL"/>
              <a:t>Voetregel invoegen via menu Beeld &gt; Koptekst en voettekst</a:t>
            </a:r>
            <a:endParaRPr lang="nl-NL" dirty="0"/>
          </a:p>
        </p:txBody>
      </p:sp>
      <p:sp>
        <p:nvSpPr>
          <p:cNvPr id="7" name="Slide Number Placeholder 6"/>
          <p:cNvSpPr>
            <a:spLocks noGrp="1"/>
          </p:cNvSpPr>
          <p:nvPr>
            <p:ph type="sldNum" sz="quarter" idx="12"/>
          </p:nvPr>
        </p:nvSpPr>
        <p:spPr/>
        <p:txBody>
          <a:bodyPr/>
          <a:lstStyle/>
          <a:p>
            <a:fld id="{3C50D280-FA8B-48D7-B9F1-66FFB7F15E58}" type="slidenum">
              <a:rPr lang="nl-NL" smtClean="0"/>
              <a:t>‹nr.›</a:t>
            </a:fld>
            <a:endParaRPr lang="nl-NL"/>
          </a:p>
        </p:txBody>
      </p:sp>
      <p:sp>
        <p:nvSpPr>
          <p:cNvPr id="9" name="Rectangle 8"/>
          <p:cNvSpPr/>
          <p:nvPr userDrawn="1"/>
        </p:nvSpPr>
        <p:spPr>
          <a:xfrm>
            <a:off x="6672000" y="3481364"/>
            <a:ext cx="1152000"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0" name="Text Placeholder 2"/>
          <p:cNvSpPr>
            <a:spLocks noGrp="1"/>
          </p:cNvSpPr>
          <p:nvPr>
            <p:ph type="body" idx="13"/>
          </p:nvPr>
        </p:nvSpPr>
        <p:spPr>
          <a:xfrm>
            <a:off x="6671999" y="1248000"/>
            <a:ext cx="4896000" cy="240000"/>
          </a:xfrm>
        </p:spPr>
        <p:txBody>
          <a:bodyPr/>
          <a:lstStyle>
            <a:lvl1pPr marL="0" indent="0" algn="l">
              <a:lnSpc>
                <a:spcPct val="100000"/>
              </a:lnSpc>
              <a:spcBef>
                <a:spcPts val="0"/>
              </a:spcBef>
              <a:buNone/>
              <a:defRPr sz="1067" cap="all"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2" name="Picture Placeholder 2"/>
          <p:cNvSpPr>
            <a:spLocks noGrp="1"/>
          </p:cNvSpPr>
          <p:nvPr>
            <p:ph type="pic" idx="14" hasCustomPrompt="1"/>
          </p:nvPr>
        </p:nvSpPr>
        <p:spPr>
          <a:xfrm>
            <a:off x="336000" y="288000"/>
            <a:ext cx="960000" cy="335999"/>
          </a:xfrm>
          <a:blipFill>
            <a:blip r:embed="rId2" cstate="email">
              <a:extLst>
                <a:ext uri="{28A0092B-C50C-407E-A947-70E740481C1C}">
                  <a14:useLocalDpi xmlns:a14="http://schemas.microsoft.com/office/drawing/2010/main"/>
                </a:ext>
              </a:extLst>
            </a:blip>
            <a:stretch>
              <a:fillRect/>
            </a:stretch>
          </a:blipFill>
        </p:spPr>
        <p:txBody>
          <a:bodyPr lIns="360000" tIns="360000" rIns="360000" anchor="t"/>
          <a:lstStyle>
            <a:lvl1pPr marL="0" indent="0" algn="ctr">
              <a:buNone/>
              <a:defRPr sz="2400">
                <a:solidFill>
                  <a:schemeClr val="tx1">
                    <a:lumMod val="50000"/>
                    <a:lumOff val="50000"/>
                  </a:schemeClr>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 </a:t>
            </a:r>
            <a:endParaRPr lang="en-US" dirty="0"/>
          </a:p>
        </p:txBody>
      </p:sp>
    </p:spTree>
    <p:extLst>
      <p:ext uri="{BB962C8B-B14F-4D97-AF65-F5344CB8AC3E}">
        <p14:creationId xmlns:p14="http://schemas.microsoft.com/office/powerpoint/2010/main" val="2447611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s twee kolommen">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4000" y="3456000"/>
            <a:ext cx="5136000" cy="2688000"/>
          </a:xfrm>
        </p:spPr>
        <p:txBody>
          <a:bodyPr/>
          <a:lstStyle>
            <a:lvl1pPr>
              <a:lnSpc>
                <a:spcPts val="2533"/>
              </a:lnSpc>
              <a:defRPr sz="1533"/>
            </a:lvl1pPr>
            <a:lvl2pPr>
              <a:lnSpc>
                <a:spcPts val="2533"/>
              </a:lnSpc>
              <a:defRPr sz="1533"/>
            </a:lvl2pPr>
            <a:lvl3pPr>
              <a:lnSpc>
                <a:spcPts val="2533"/>
              </a:lnSpc>
              <a:defRPr sz="1533"/>
            </a:lvl3pPr>
            <a:lvl4pPr>
              <a:lnSpc>
                <a:spcPts val="2533"/>
              </a:lnSpc>
              <a:defRPr sz="1533"/>
            </a:lvl4pPr>
            <a:lvl5pPr>
              <a:lnSpc>
                <a:spcPts val="2533"/>
              </a:lnSpc>
              <a:defRPr sz="1533"/>
            </a:lvl5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432000" y="885403"/>
            <a:ext cx="5136000" cy="5258597"/>
          </a:xfrm>
        </p:spPr>
        <p:txBody>
          <a:bodyPr/>
          <a:lstStyle>
            <a:lvl1pPr>
              <a:defRPr sz="1533"/>
            </a:lvl1pPr>
            <a:lvl2pPr>
              <a:defRPr sz="1533"/>
            </a:lvl2pPr>
            <a:lvl3pPr>
              <a:defRPr sz="1533"/>
            </a:lvl3pPr>
            <a:lvl4pPr>
              <a:defRPr sz="1533"/>
            </a:lvl4pPr>
            <a:lvl5pPr>
              <a:defRPr sz="1533"/>
            </a:lvl5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fld id="{5F9353D9-67A9-A846-BEF5-EE9B129E6589}" type="datetime1">
              <a:rPr lang="nl-NL" smtClean="0"/>
              <a:t>25-06-2023</a:t>
            </a:fld>
            <a:endParaRPr lang="nl-NL"/>
          </a:p>
        </p:txBody>
      </p:sp>
      <p:sp>
        <p:nvSpPr>
          <p:cNvPr id="6" name="Footer Placeholder 5"/>
          <p:cNvSpPr>
            <a:spLocks noGrp="1"/>
          </p:cNvSpPr>
          <p:nvPr>
            <p:ph type="ftr" sz="quarter" idx="11"/>
          </p:nvPr>
        </p:nvSpPr>
        <p:spPr/>
        <p:txBody>
          <a:bodyPr/>
          <a:lstStyle/>
          <a:p>
            <a:r>
              <a:rPr lang="nl-NL"/>
              <a:t>Voetregel invoegen via menu Beeld &gt; Koptekst en voettekst</a:t>
            </a:r>
          </a:p>
        </p:txBody>
      </p:sp>
      <p:sp>
        <p:nvSpPr>
          <p:cNvPr id="7" name="Slide Number Placeholder 6"/>
          <p:cNvSpPr>
            <a:spLocks noGrp="1"/>
          </p:cNvSpPr>
          <p:nvPr>
            <p:ph type="sldNum" sz="quarter" idx="12"/>
          </p:nvPr>
        </p:nvSpPr>
        <p:spPr/>
        <p:txBody>
          <a:bodyPr/>
          <a:lstStyle/>
          <a:p>
            <a:fld id="{3C50D280-FA8B-48D7-B9F1-66FFB7F15E58}" type="slidenum">
              <a:rPr lang="nl-NL" smtClean="0"/>
              <a:t>‹nr.›</a:t>
            </a:fld>
            <a:endParaRPr lang="nl-NL"/>
          </a:p>
        </p:txBody>
      </p:sp>
      <p:sp>
        <p:nvSpPr>
          <p:cNvPr id="8" name="Title 1"/>
          <p:cNvSpPr>
            <a:spLocks noGrp="1"/>
          </p:cNvSpPr>
          <p:nvPr>
            <p:ph type="title"/>
          </p:nvPr>
        </p:nvSpPr>
        <p:spPr>
          <a:xfrm>
            <a:off x="624000" y="1289133"/>
            <a:ext cx="5136000" cy="1584000"/>
          </a:xfrm>
        </p:spPr>
        <p:txBody>
          <a:bodyPr anchor="b"/>
          <a:lstStyle>
            <a:lvl1pPr>
              <a:lnSpc>
                <a:spcPts val="4000"/>
              </a:lnSpc>
              <a:defRPr sz="3733"/>
            </a:lvl1pPr>
          </a:lstStyle>
          <a:p>
            <a:r>
              <a:rPr lang="en-US"/>
              <a:t>Click to edit Master title style</a:t>
            </a:r>
          </a:p>
        </p:txBody>
      </p:sp>
      <p:sp>
        <p:nvSpPr>
          <p:cNvPr id="9" name="Rectangle 8"/>
          <p:cNvSpPr/>
          <p:nvPr userDrawn="1"/>
        </p:nvSpPr>
        <p:spPr>
          <a:xfrm>
            <a:off x="624001" y="3186497"/>
            <a:ext cx="1152000"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0" name="Text Placeholder 2"/>
          <p:cNvSpPr>
            <a:spLocks noGrp="1"/>
          </p:cNvSpPr>
          <p:nvPr>
            <p:ph type="body" idx="13"/>
          </p:nvPr>
        </p:nvSpPr>
        <p:spPr>
          <a:xfrm>
            <a:off x="624000" y="953133"/>
            <a:ext cx="5136000" cy="240000"/>
          </a:xfrm>
        </p:spPr>
        <p:txBody>
          <a:bodyPr/>
          <a:lstStyle>
            <a:lvl1pPr marL="0" indent="0" algn="l">
              <a:lnSpc>
                <a:spcPct val="100000"/>
              </a:lnSpc>
              <a:spcBef>
                <a:spcPts val="0"/>
              </a:spcBef>
              <a:buNone/>
              <a:defRPr sz="1067" cap="all"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1884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kst twee kolommen">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4000" y="3456000"/>
            <a:ext cx="5136000" cy="2688000"/>
          </a:xfrm>
        </p:spPr>
        <p:txBody>
          <a:bodyPr/>
          <a:lstStyle>
            <a:lvl1pPr marL="0" indent="0">
              <a:lnSpc>
                <a:spcPts val="2533"/>
              </a:lnSpc>
              <a:buFontTx/>
              <a:buNone/>
              <a:defRPr sz="1533"/>
            </a:lvl1pPr>
            <a:lvl2pPr marL="0" indent="0">
              <a:lnSpc>
                <a:spcPts val="2533"/>
              </a:lnSpc>
              <a:buFontTx/>
              <a:buNone/>
              <a:defRPr sz="1533"/>
            </a:lvl2pPr>
            <a:lvl3pPr>
              <a:lnSpc>
                <a:spcPts val="2533"/>
              </a:lnSpc>
              <a:defRPr sz="1533"/>
            </a:lvl3pPr>
            <a:lvl4pPr>
              <a:lnSpc>
                <a:spcPts val="2533"/>
              </a:lnSpc>
              <a:defRPr sz="1533"/>
            </a:lvl4pPr>
            <a:lvl5pPr>
              <a:lnSpc>
                <a:spcPts val="2533"/>
              </a:lnSpc>
              <a:defRPr sz="1533"/>
            </a:lvl5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432000" y="885403"/>
            <a:ext cx="5136000" cy="5258597"/>
          </a:xfrm>
        </p:spPr>
        <p:txBody>
          <a:bodyPr/>
          <a:lstStyle>
            <a:lvl1pPr marL="0" indent="0">
              <a:buFontTx/>
              <a:buNone/>
              <a:defRPr sz="1533"/>
            </a:lvl1pPr>
            <a:lvl2pPr marL="0" indent="0">
              <a:buFontTx/>
              <a:buNone/>
              <a:defRPr sz="1533"/>
            </a:lvl2pPr>
            <a:lvl3pPr>
              <a:defRPr sz="1533"/>
            </a:lvl3pPr>
            <a:lvl4pPr>
              <a:defRPr sz="1533"/>
            </a:lvl4pPr>
            <a:lvl5pPr>
              <a:defRPr sz="1533"/>
            </a:lvl5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fld id="{7DD14338-2CF8-CD49-BFE9-05606E66D89B}" type="datetime1">
              <a:rPr lang="nl-NL" smtClean="0"/>
              <a:t>25-06-2023</a:t>
            </a:fld>
            <a:endParaRPr lang="nl-NL"/>
          </a:p>
        </p:txBody>
      </p:sp>
      <p:sp>
        <p:nvSpPr>
          <p:cNvPr id="6" name="Footer Placeholder 5"/>
          <p:cNvSpPr>
            <a:spLocks noGrp="1"/>
          </p:cNvSpPr>
          <p:nvPr>
            <p:ph type="ftr" sz="quarter" idx="11"/>
          </p:nvPr>
        </p:nvSpPr>
        <p:spPr/>
        <p:txBody>
          <a:bodyPr/>
          <a:lstStyle/>
          <a:p>
            <a:r>
              <a:rPr lang="nl-NL"/>
              <a:t>Voetregel invoegen via menu Beeld &gt; Koptekst en voettekst</a:t>
            </a:r>
          </a:p>
        </p:txBody>
      </p:sp>
      <p:sp>
        <p:nvSpPr>
          <p:cNvPr id="7" name="Slide Number Placeholder 6"/>
          <p:cNvSpPr>
            <a:spLocks noGrp="1"/>
          </p:cNvSpPr>
          <p:nvPr>
            <p:ph type="sldNum" sz="quarter" idx="12"/>
          </p:nvPr>
        </p:nvSpPr>
        <p:spPr/>
        <p:txBody>
          <a:bodyPr/>
          <a:lstStyle/>
          <a:p>
            <a:fld id="{3C50D280-FA8B-48D7-B9F1-66FFB7F15E58}" type="slidenum">
              <a:rPr lang="nl-NL" smtClean="0"/>
              <a:t>‹nr.›</a:t>
            </a:fld>
            <a:endParaRPr lang="nl-NL"/>
          </a:p>
        </p:txBody>
      </p:sp>
      <p:sp>
        <p:nvSpPr>
          <p:cNvPr id="8" name="Title 1"/>
          <p:cNvSpPr>
            <a:spLocks noGrp="1"/>
          </p:cNvSpPr>
          <p:nvPr>
            <p:ph type="title"/>
          </p:nvPr>
        </p:nvSpPr>
        <p:spPr>
          <a:xfrm>
            <a:off x="624000" y="1289133"/>
            <a:ext cx="5136000" cy="1584000"/>
          </a:xfrm>
        </p:spPr>
        <p:txBody>
          <a:bodyPr anchor="b"/>
          <a:lstStyle>
            <a:lvl1pPr>
              <a:lnSpc>
                <a:spcPts val="4000"/>
              </a:lnSpc>
              <a:defRPr sz="3733"/>
            </a:lvl1pPr>
          </a:lstStyle>
          <a:p>
            <a:r>
              <a:rPr lang="en-US"/>
              <a:t>Click to edit Master title style</a:t>
            </a:r>
          </a:p>
        </p:txBody>
      </p:sp>
      <p:sp>
        <p:nvSpPr>
          <p:cNvPr id="9" name="Rectangle 8"/>
          <p:cNvSpPr/>
          <p:nvPr userDrawn="1"/>
        </p:nvSpPr>
        <p:spPr>
          <a:xfrm>
            <a:off x="624001" y="3186497"/>
            <a:ext cx="1152000"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0" name="Text Placeholder 2"/>
          <p:cNvSpPr>
            <a:spLocks noGrp="1"/>
          </p:cNvSpPr>
          <p:nvPr>
            <p:ph type="body" idx="13"/>
          </p:nvPr>
        </p:nvSpPr>
        <p:spPr>
          <a:xfrm>
            <a:off x="624000" y="953133"/>
            <a:ext cx="5136000" cy="240000"/>
          </a:xfrm>
        </p:spPr>
        <p:txBody>
          <a:bodyPr/>
          <a:lstStyle>
            <a:lvl1pPr marL="0" indent="0" algn="l">
              <a:lnSpc>
                <a:spcPct val="100000"/>
              </a:lnSpc>
              <a:spcBef>
                <a:spcPts val="0"/>
              </a:spcBef>
              <a:buNone/>
              <a:defRPr sz="1067" cap="all"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7867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AFDD0-4AF6-4E18-97EE-EA0F8EF800F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85560C6-A416-416C-BD43-A006B76C142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55E0EA-5F10-4963-90F5-C6E5F0C29E6E}"/>
              </a:ext>
            </a:extLst>
          </p:cNvPr>
          <p:cNvSpPr>
            <a:spLocks noGrp="1"/>
          </p:cNvSpPr>
          <p:nvPr>
            <p:ph type="dt" sz="half" idx="10"/>
          </p:nvPr>
        </p:nvSpPr>
        <p:spPr/>
        <p:txBody>
          <a:bodyPr/>
          <a:lstStyle/>
          <a:p>
            <a:fld id="{7296A0BF-CAFF-434B-B834-ECFB906FE6CC}" type="datetimeFigureOut">
              <a:rPr lang="nl-NL" smtClean="0"/>
              <a:t>25-06-2023</a:t>
            </a:fld>
            <a:endParaRPr lang="nl-NL"/>
          </a:p>
        </p:txBody>
      </p:sp>
      <p:sp>
        <p:nvSpPr>
          <p:cNvPr id="5" name="Tijdelijke aanduiding voor voettekst 4">
            <a:extLst>
              <a:ext uri="{FF2B5EF4-FFF2-40B4-BE49-F238E27FC236}">
                <a16:creationId xmlns:a16="http://schemas.microsoft.com/office/drawing/2014/main" id="{88708108-CEBA-4AB9-8868-2171BE9DF8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8894A0-1445-4399-8B1B-984B6E3EB974}"/>
              </a:ext>
            </a:extLst>
          </p:cNvPr>
          <p:cNvSpPr>
            <a:spLocks noGrp="1"/>
          </p:cNvSpPr>
          <p:nvPr>
            <p:ph type="sldNum" sz="quarter" idx="12"/>
          </p:nvPr>
        </p:nvSpPr>
        <p:spPr/>
        <p:txBody>
          <a:bodyPr/>
          <a:lstStyle/>
          <a:p>
            <a:fld id="{5322F7FC-D47B-4B04-AFAD-A937FA10401D}" type="slidenum">
              <a:rPr lang="nl-NL" smtClean="0"/>
              <a:t>‹nr.›</a:t>
            </a:fld>
            <a:endParaRPr lang="nl-NL"/>
          </a:p>
        </p:txBody>
      </p:sp>
    </p:spTree>
    <p:extLst>
      <p:ext uri="{BB962C8B-B14F-4D97-AF65-F5344CB8AC3E}">
        <p14:creationId xmlns:p14="http://schemas.microsoft.com/office/powerpoint/2010/main" val="218908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B1FC8-CA80-475C-BBDE-AC8FB2CD8A9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A2E1BC7-8C4D-4F5C-A5FC-9616ACC149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728339E-D8E5-40CC-BB63-557D11913DD8}"/>
              </a:ext>
            </a:extLst>
          </p:cNvPr>
          <p:cNvSpPr>
            <a:spLocks noGrp="1"/>
          </p:cNvSpPr>
          <p:nvPr>
            <p:ph type="dt" sz="half" idx="10"/>
          </p:nvPr>
        </p:nvSpPr>
        <p:spPr/>
        <p:txBody>
          <a:bodyPr/>
          <a:lstStyle/>
          <a:p>
            <a:fld id="{7296A0BF-CAFF-434B-B834-ECFB906FE6CC}" type="datetimeFigureOut">
              <a:rPr lang="nl-NL" smtClean="0"/>
              <a:t>25-06-2023</a:t>
            </a:fld>
            <a:endParaRPr lang="nl-NL"/>
          </a:p>
        </p:txBody>
      </p:sp>
      <p:sp>
        <p:nvSpPr>
          <p:cNvPr id="5" name="Tijdelijke aanduiding voor voettekst 4">
            <a:extLst>
              <a:ext uri="{FF2B5EF4-FFF2-40B4-BE49-F238E27FC236}">
                <a16:creationId xmlns:a16="http://schemas.microsoft.com/office/drawing/2014/main" id="{30203AFF-158D-4653-89BE-7C514902E6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97AF94-553C-4F45-B765-98D92D63FFBD}"/>
              </a:ext>
            </a:extLst>
          </p:cNvPr>
          <p:cNvSpPr>
            <a:spLocks noGrp="1"/>
          </p:cNvSpPr>
          <p:nvPr>
            <p:ph type="sldNum" sz="quarter" idx="12"/>
          </p:nvPr>
        </p:nvSpPr>
        <p:spPr/>
        <p:txBody>
          <a:bodyPr/>
          <a:lstStyle/>
          <a:p>
            <a:fld id="{5322F7FC-D47B-4B04-AFAD-A937FA10401D}" type="slidenum">
              <a:rPr lang="nl-NL" smtClean="0"/>
              <a:t>‹nr.›</a:t>
            </a:fld>
            <a:endParaRPr lang="nl-NL"/>
          </a:p>
        </p:txBody>
      </p:sp>
    </p:spTree>
    <p:extLst>
      <p:ext uri="{BB962C8B-B14F-4D97-AF65-F5344CB8AC3E}">
        <p14:creationId xmlns:p14="http://schemas.microsoft.com/office/powerpoint/2010/main" val="310012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8E9BA-622D-4A38-99C8-8FEBA60BC5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7E1F6EF-F635-4A39-A17B-C4062FC1A29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716E56C-09A8-4710-ACED-52401A91732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9AE17D-1EE4-4B43-966F-A7915BC1ED80}"/>
              </a:ext>
            </a:extLst>
          </p:cNvPr>
          <p:cNvSpPr>
            <a:spLocks noGrp="1"/>
          </p:cNvSpPr>
          <p:nvPr>
            <p:ph type="dt" sz="half" idx="10"/>
          </p:nvPr>
        </p:nvSpPr>
        <p:spPr/>
        <p:txBody>
          <a:bodyPr/>
          <a:lstStyle/>
          <a:p>
            <a:fld id="{7296A0BF-CAFF-434B-B834-ECFB906FE6CC}" type="datetimeFigureOut">
              <a:rPr lang="nl-NL" smtClean="0"/>
              <a:t>25-06-2023</a:t>
            </a:fld>
            <a:endParaRPr lang="nl-NL"/>
          </a:p>
        </p:txBody>
      </p:sp>
      <p:sp>
        <p:nvSpPr>
          <p:cNvPr id="6" name="Tijdelijke aanduiding voor voettekst 5">
            <a:extLst>
              <a:ext uri="{FF2B5EF4-FFF2-40B4-BE49-F238E27FC236}">
                <a16:creationId xmlns:a16="http://schemas.microsoft.com/office/drawing/2014/main" id="{1894A825-694B-429F-A2BE-8ECF164B72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99DEE6F-17F9-4C2D-8716-5F3368493501}"/>
              </a:ext>
            </a:extLst>
          </p:cNvPr>
          <p:cNvSpPr>
            <a:spLocks noGrp="1"/>
          </p:cNvSpPr>
          <p:nvPr>
            <p:ph type="sldNum" sz="quarter" idx="12"/>
          </p:nvPr>
        </p:nvSpPr>
        <p:spPr/>
        <p:txBody>
          <a:bodyPr/>
          <a:lstStyle/>
          <a:p>
            <a:fld id="{5322F7FC-D47B-4B04-AFAD-A937FA10401D}" type="slidenum">
              <a:rPr lang="nl-NL" smtClean="0"/>
              <a:t>‹nr.›</a:t>
            </a:fld>
            <a:endParaRPr lang="nl-NL"/>
          </a:p>
        </p:txBody>
      </p:sp>
    </p:spTree>
    <p:extLst>
      <p:ext uri="{BB962C8B-B14F-4D97-AF65-F5344CB8AC3E}">
        <p14:creationId xmlns:p14="http://schemas.microsoft.com/office/powerpoint/2010/main" val="284676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7CC46-C001-4A5C-8540-1BB9C3645AA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D4C58C-D08D-4E42-B0B6-D46B65A8AE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225900B-0E56-4A7F-952A-A8E61F14A9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FABF94C-DEDE-4D7F-B01A-715CD7051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2CBBE4B-CDB0-4AFD-870B-AD1ABA581B2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A7075F5-A175-4A94-96F8-09DE0453C270}"/>
              </a:ext>
            </a:extLst>
          </p:cNvPr>
          <p:cNvSpPr>
            <a:spLocks noGrp="1"/>
          </p:cNvSpPr>
          <p:nvPr>
            <p:ph type="dt" sz="half" idx="10"/>
          </p:nvPr>
        </p:nvSpPr>
        <p:spPr/>
        <p:txBody>
          <a:bodyPr/>
          <a:lstStyle/>
          <a:p>
            <a:fld id="{7296A0BF-CAFF-434B-B834-ECFB906FE6CC}" type="datetimeFigureOut">
              <a:rPr lang="nl-NL" smtClean="0"/>
              <a:t>25-06-2023</a:t>
            </a:fld>
            <a:endParaRPr lang="nl-NL"/>
          </a:p>
        </p:txBody>
      </p:sp>
      <p:sp>
        <p:nvSpPr>
          <p:cNvPr id="8" name="Tijdelijke aanduiding voor voettekst 7">
            <a:extLst>
              <a:ext uri="{FF2B5EF4-FFF2-40B4-BE49-F238E27FC236}">
                <a16:creationId xmlns:a16="http://schemas.microsoft.com/office/drawing/2014/main" id="{6813B77C-F56F-493D-AB2E-24EDADABE4B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6B10B1-2351-4D29-A8E3-4C0C2FE34CD3}"/>
              </a:ext>
            </a:extLst>
          </p:cNvPr>
          <p:cNvSpPr>
            <a:spLocks noGrp="1"/>
          </p:cNvSpPr>
          <p:nvPr>
            <p:ph type="sldNum" sz="quarter" idx="12"/>
          </p:nvPr>
        </p:nvSpPr>
        <p:spPr/>
        <p:txBody>
          <a:bodyPr/>
          <a:lstStyle/>
          <a:p>
            <a:fld id="{5322F7FC-D47B-4B04-AFAD-A937FA10401D}" type="slidenum">
              <a:rPr lang="nl-NL" smtClean="0"/>
              <a:t>‹nr.›</a:t>
            </a:fld>
            <a:endParaRPr lang="nl-NL"/>
          </a:p>
        </p:txBody>
      </p:sp>
    </p:spTree>
    <p:extLst>
      <p:ext uri="{BB962C8B-B14F-4D97-AF65-F5344CB8AC3E}">
        <p14:creationId xmlns:p14="http://schemas.microsoft.com/office/powerpoint/2010/main" val="390106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6C1B28-33EC-4932-8D55-79AC32A460D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94BDA92-BE80-45D5-BB88-DD38D70AD6FB}"/>
              </a:ext>
            </a:extLst>
          </p:cNvPr>
          <p:cNvSpPr>
            <a:spLocks noGrp="1"/>
          </p:cNvSpPr>
          <p:nvPr>
            <p:ph type="dt" sz="half" idx="10"/>
          </p:nvPr>
        </p:nvSpPr>
        <p:spPr/>
        <p:txBody>
          <a:bodyPr/>
          <a:lstStyle/>
          <a:p>
            <a:fld id="{7296A0BF-CAFF-434B-B834-ECFB906FE6CC}" type="datetimeFigureOut">
              <a:rPr lang="nl-NL" smtClean="0"/>
              <a:t>25-06-2023</a:t>
            </a:fld>
            <a:endParaRPr lang="nl-NL"/>
          </a:p>
        </p:txBody>
      </p:sp>
      <p:sp>
        <p:nvSpPr>
          <p:cNvPr id="4" name="Tijdelijke aanduiding voor voettekst 3">
            <a:extLst>
              <a:ext uri="{FF2B5EF4-FFF2-40B4-BE49-F238E27FC236}">
                <a16:creationId xmlns:a16="http://schemas.microsoft.com/office/drawing/2014/main" id="{E7369271-3969-4923-ACF6-052C29F5732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EAFAF74-B163-4EF0-88F6-6274A40C6E15}"/>
              </a:ext>
            </a:extLst>
          </p:cNvPr>
          <p:cNvSpPr>
            <a:spLocks noGrp="1"/>
          </p:cNvSpPr>
          <p:nvPr>
            <p:ph type="sldNum" sz="quarter" idx="12"/>
          </p:nvPr>
        </p:nvSpPr>
        <p:spPr/>
        <p:txBody>
          <a:bodyPr/>
          <a:lstStyle/>
          <a:p>
            <a:fld id="{5322F7FC-D47B-4B04-AFAD-A937FA10401D}" type="slidenum">
              <a:rPr lang="nl-NL" smtClean="0"/>
              <a:t>‹nr.›</a:t>
            </a:fld>
            <a:endParaRPr lang="nl-NL"/>
          </a:p>
        </p:txBody>
      </p:sp>
    </p:spTree>
    <p:extLst>
      <p:ext uri="{BB962C8B-B14F-4D97-AF65-F5344CB8AC3E}">
        <p14:creationId xmlns:p14="http://schemas.microsoft.com/office/powerpoint/2010/main" val="340289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19AAE3-64FB-484C-AC69-ED0761D4F4C5}"/>
              </a:ext>
            </a:extLst>
          </p:cNvPr>
          <p:cNvSpPr>
            <a:spLocks noGrp="1"/>
          </p:cNvSpPr>
          <p:nvPr>
            <p:ph type="dt" sz="half" idx="10"/>
          </p:nvPr>
        </p:nvSpPr>
        <p:spPr/>
        <p:txBody>
          <a:bodyPr/>
          <a:lstStyle/>
          <a:p>
            <a:fld id="{7296A0BF-CAFF-434B-B834-ECFB906FE6CC}" type="datetimeFigureOut">
              <a:rPr lang="nl-NL" smtClean="0"/>
              <a:t>25-06-2023</a:t>
            </a:fld>
            <a:endParaRPr lang="nl-NL"/>
          </a:p>
        </p:txBody>
      </p:sp>
      <p:sp>
        <p:nvSpPr>
          <p:cNvPr id="3" name="Tijdelijke aanduiding voor voettekst 2">
            <a:extLst>
              <a:ext uri="{FF2B5EF4-FFF2-40B4-BE49-F238E27FC236}">
                <a16:creationId xmlns:a16="http://schemas.microsoft.com/office/drawing/2014/main" id="{E34B014E-584A-4F36-88ED-21CA7EB9517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70D5800-7614-4649-8612-F87DE5BF3177}"/>
              </a:ext>
            </a:extLst>
          </p:cNvPr>
          <p:cNvSpPr>
            <a:spLocks noGrp="1"/>
          </p:cNvSpPr>
          <p:nvPr>
            <p:ph type="sldNum" sz="quarter" idx="12"/>
          </p:nvPr>
        </p:nvSpPr>
        <p:spPr/>
        <p:txBody>
          <a:bodyPr/>
          <a:lstStyle/>
          <a:p>
            <a:fld id="{5322F7FC-D47B-4B04-AFAD-A937FA10401D}" type="slidenum">
              <a:rPr lang="nl-NL" smtClean="0"/>
              <a:t>‹nr.›</a:t>
            </a:fld>
            <a:endParaRPr lang="nl-NL"/>
          </a:p>
        </p:txBody>
      </p:sp>
    </p:spTree>
    <p:extLst>
      <p:ext uri="{BB962C8B-B14F-4D97-AF65-F5344CB8AC3E}">
        <p14:creationId xmlns:p14="http://schemas.microsoft.com/office/powerpoint/2010/main" val="400277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10795-0A76-4978-9412-D3BA9C813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4877D32-ADB7-448D-BE12-565E07855B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E78D1FC-C402-4864-998E-56B3D78BD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ABDB5FD-4BCB-4CA9-9D4A-DAA6387AB0C0}"/>
              </a:ext>
            </a:extLst>
          </p:cNvPr>
          <p:cNvSpPr>
            <a:spLocks noGrp="1"/>
          </p:cNvSpPr>
          <p:nvPr>
            <p:ph type="dt" sz="half" idx="10"/>
          </p:nvPr>
        </p:nvSpPr>
        <p:spPr/>
        <p:txBody>
          <a:bodyPr/>
          <a:lstStyle/>
          <a:p>
            <a:fld id="{7296A0BF-CAFF-434B-B834-ECFB906FE6CC}" type="datetimeFigureOut">
              <a:rPr lang="nl-NL" smtClean="0"/>
              <a:t>25-06-2023</a:t>
            </a:fld>
            <a:endParaRPr lang="nl-NL"/>
          </a:p>
        </p:txBody>
      </p:sp>
      <p:sp>
        <p:nvSpPr>
          <p:cNvPr id="6" name="Tijdelijke aanduiding voor voettekst 5">
            <a:extLst>
              <a:ext uri="{FF2B5EF4-FFF2-40B4-BE49-F238E27FC236}">
                <a16:creationId xmlns:a16="http://schemas.microsoft.com/office/drawing/2014/main" id="{586E52DA-A768-4D0D-9831-B15DF1260E8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C2F60C5-BA3F-4726-9A40-A81FBC1B98C3}"/>
              </a:ext>
            </a:extLst>
          </p:cNvPr>
          <p:cNvSpPr>
            <a:spLocks noGrp="1"/>
          </p:cNvSpPr>
          <p:nvPr>
            <p:ph type="sldNum" sz="quarter" idx="12"/>
          </p:nvPr>
        </p:nvSpPr>
        <p:spPr/>
        <p:txBody>
          <a:bodyPr/>
          <a:lstStyle/>
          <a:p>
            <a:fld id="{5322F7FC-D47B-4B04-AFAD-A937FA10401D}" type="slidenum">
              <a:rPr lang="nl-NL" smtClean="0"/>
              <a:t>‹nr.›</a:t>
            </a:fld>
            <a:endParaRPr lang="nl-NL"/>
          </a:p>
        </p:txBody>
      </p:sp>
    </p:spTree>
    <p:extLst>
      <p:ext uri="{BB962C8B-B14F-4D97-AF65-F5344CB8AC3E}">
        <p14:creationId xmlns:p14="http://schemas.microsoft.com/office/powerpoint/2010/main" val="361655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67DED-C032-466E-8E0E-D73E9424F03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8458E95-F36C-4ABD-B52C-8381F3943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9BC9253-625B-4288-9D96-116E3E04B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4CED0FD-A3FE-4A45-B054-157DD34022EE}"/>
              </a:ext>
            </a:extLst>
          </p:cNvPr>
          <p:cNvSpPr>
            <a:spLocks noGrp="1"/>
          </p:cNvSpPr>
          <p:nvPr>
            <p:ph type="dt" sz="half" idx="10"/>
          </p:nvPr>
        </p:nvSpPr>
        <p:spPr/>
        <p:txBody>
          <a:bodyPr/>
          <a:lstStyle/>
          <a:p>
            <a:fld id="{7296A0BF-CAFF-434B-B834-ECFB906FE6CC}" type="datetimeFigureOut">
              <a:rPr lang="nl-NL" smtClean="0"/>
              <a:t>25-06-2023</a:t>
            </a:fld>
            <a:endParaRPr lang="nl-NL"/>
          </a:p>
        </p:txBody>
      </p:sp>
      <p:sp>
        <p:nvSpPr>
          <p:cNvPr id="6" name="Tijdelijke aanduiding voor voettekst 5">
            <a:extLst>
              <a:ext uri="{FF2B5EF4-FFF2-40B4-BE49-F238E27FC236}">
                <a16:creationId xmlns:a16="http://schemas.microsoft.com/office/drawing/2014/main" id="{E4D1E970-885F-4170-9505-BA721F7866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AE9081-DF65-495D-B0C5-62ABF22F323A}"/>
              </a:ext>
            </a:extLst>
          </p:cNvPr>
          <p:cNvSpPr>
            <a:spLocks noGrp="1"/>
          </p:cNvSpPr>
          <p:nvPr>
            <p:ph type="sldNum" sz="quarter" idx="12"/>
          </p:nvPr>
        </p:nvSpPr>
        <p:spPr/>
        <p:txBody>
          <a:bodyPr/>
          <a:lstStyle/>
          <a:p>
            <a:fld id="{5322F7FC-D47B-4B04-AFAD-A937FA10401D}" type="slidenum">
              <a:rPr lang="nl-NL" smtClean="0"/>
              <a:t>‹nr.›</a:t>
            </a:fld>
            <a:endParaRPr lang="nl-NL"/>
          </a:p>
        </p:txBody>
      </p:sp>
    </p:spTree>
    <p:extLst>
      <p:ext uri="{BB962C8B-B14F-4D97-AF65-F5344CB8AC3E}">
        <p14:creationId xmlns:p14="http://schemas.microsoft.com/office/powerpoint/2010/main" val="186090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FB0FC43-F653-4C79-A122-E4396C3237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F617A90-ADE4-4687-B6CB-BA1D6837A5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788F16-F4AB-4ACE-A563-455E50BD4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6A0BF-CAFF-434B-B834-ECFB906FE6CC}" type="datetimeFigureOut">
              <a:rPr lang="nl-NL" smtClean="0"/>
              <a:t>25-06-2023</a:t>
            </a:fld>
            <a:endParaRPr lang="nl-NL"/>
          </a:p>
        </p:txBody>
      </p:sp>
      <p:sp>
        <p:nvSpPr>
          <p:cNvPr id="5" name="Tijdelijke aanduiding voor voettekst 4">
            <a:extLst>
              <a:ext uri="{FF2B5EF4-FFF2-40B4-BE49-F238E27FC236}">
                <a16:creationId xmlns:a16="http://schemas.microsoft.com/office/drawing/2014/main" id="{493C2FEE-99C5-4B67-8080-80569BDC1A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199A92B-532A-41B0-9C5D-8925ECF1A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F7FC-D47B-4B04-AFAD-A937FA10401D}" type="slidenum">
              <a:rPr lang="nl-NL" smtClean="0"/>
              <a:t>‹nr.›</a:t>
            </a:fld>
            <a:endParaRPr lang="nl-NL"/>
          </a:p>
        </p:txBody>
      </p:sp>
    </p:spTree>
    <p:extLst>
      <p:ext uri="{BB962C8B-B14F-4D97-AF65-F5344CB8AC3E}">
        <p14:creationId xmlns:p14="http://schemas.microsoft.com/office/powerpoint/2010/main" val="3694752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a:t>Makers van een gezonde leefomgeving</a:t>
            </a:r>
          </a:p>
        </p:txBody>
      </p:sp>
      <p:sp>
        <p:nvSpPr>
          <p:cNvPr id="3" name="Ondertitel 2"/>
          <p:cNvSpPr>
            <a:spLocks noGrp="1"/>
          </p:cNvSpPr>
          <p:nvPr>
            <p:ph type="subTitle" idx="1"/>
          </p:nvPr>
        </p:nvSpPr>
        <p:spPr/>
        <p:txBody>
          <a:bodyPr>
            <a:normAutofit/>
          </a:bodyPr>
          <a:lstStyle/>
          <a:p>
            <a:r>
              <a:rPr lang="nl-NL" sz="1400" dirty="0"/>
              <a:t>Zero Emissie: De ambitie van Heijmans</a:t>
            </a:r>
          </a:p>
        </p:txBody>
      </p:sp>
      <p:pic>
        <p:nvPicPr>
          <p:cNvPr id="6" name="Tijdelijke aanduiding voor afbeelding 5">
            <a:extLst>
              <a:ext uri="{FF2B5EF4-FFF2-40B4-BE49-F238E27FC236}">
                <a16:creationId xmlns:a16="http://schemas.microsoft.com/office/drawing/2014/main" id="{37F11C09-C700-4F3A-96E9-3F3A36D8A036}"/>
              </a:ext>
            </a:extLst>
          </p:cNvPr>
          <p:cNvPicPr>
            <a:picLocks noGrp="1" noChangeAspect="1"/>
          </p:cNvPicPr>
          <p:nvPr>
            <p:ph type="pic" idx="10"/>
          </p:nvPr>
        </p:nvPicPr>
        <p:blipFill>
          <a:blip r:embed="rId3" cstate="email">
            <a:extLst>
              <a:ext uri="{28A0092B-C50C-407E-A947-70E740481C1C}">
                <a14:useLocalDpi xmlns:a14="http://schemas.microsoft.com/office/drawing/2010/main"/>
              </a:ext>
            </a:extLst>
          </a:blip>
          <a:srcRect t="24498" b="24498"/>
          <a:stretch>
            <a:fillRect/>
          </a:stretch>
        </p:blipFill>
        <p:spPr>
          <a:xfrm>
            <a:off x="0" y="3429000"/>
            <a:ext cx="12192000" cy="3498851"/>
          </a:xfrm>
          <a:prstGeom prst="rect">
            <a:avLst/>
          </a:prstGeom>
        </p:spPr>
      </p:pic>
      <p:pic>
        <p:nvPicPr>
          <p:cNvPr id="4" name="Tijdelijke aanduiding voor afbeelding 7" descr="Afbeelding met buiten, lucht, grond, vrachtwagen&#10;&#10;Automatisch gegenereerde beschrijving">
            <a:extLst>
              <a:ext uri="{FF2B5EF4-FFF2-40B4-BE49-F238E27FC236}">
                <a16:creationId xmlns:a16="http://schemas.microsoft.com/office/drawing/2014/main" id="{75BC8FA6-9F6E-15B9-5BB6-AE8AB7D9FC2F}"/>
              </a:ext>
            </a:extLst>
          </p:cNvPr>
          <p:cNvPicPr>
            <a:picLocks noChangeAspect="1"/>
          </p:cNvPicPr>
          <p:nvPr/>
        </p:nvPicPr>
        <p:blipFill>
          <a:blip r:embed="rId4" cstate="print">
            <a:extLst>
              <a:ext uri="{28A0092B-C50C-407E-A947-70E740481C1C}">
                <a14:useLocalDpi xmlns:a14="http://schemas.microsoft.com/office/drawing/2010/main" val="0"/>
              </a:ext>
            </a:extLst>
          </a:blip>
          <a:srcRect t="28481" b="28481"/>
          <a:stretch>
            <a:fillRect/>
          </a:stretch>
        </p:blipFill>
        <p:spPr>
          <a:xfrm>
            <a:off x="514" y="3428651"/>
            <a:ext cx="12192000" cy="3499200"/>
          </a:xfrm>
          <a:prstGeom prst="rect">
            <a:avLst/>
          </a:prstGeom>
          <a:solidFill>
            <a:schemeClr val="bg1">
              <a:lumMod val="95000"/>
            </a:schemeClr>
          </a:solidFill>
        </p:spPr>
      </p:pic>
    </p:spTree>
    <p:extLst>
      <p:ext uri="{BB962C8B-B14F-4D97-AF65-F5344CB8AC3E}">
        <p14:creationId xmlns:p14="http://schemas.microsoft.com/office/powerpoint/2010/main" val="707033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lucht, buiten, gras, transport&#10;&#10;Automatisch gegenereerde beschrijving">
            <a:extLst>
              <a:ext uri="{FF2B5EF4-FFF2-40B4-BE49-F238E27FC236}">
                <a16:creationId xmlns:a16="http://schemas.microsoft.com/office/drawing/2014/main" id="{76F42B37-5A8B-4691-9D3C-82CAE3BA12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pic>
        <p:nvPicPr>
          <p:cNvPr id="6" name="Afbeelding 5" descr="Afbeelding met tekst, buiten&#10;&#10;Automatisch gegenereerde beschrijving">
            <a:extLst>
              <a:ext uri="{FF2B5EF4-FFF2-40B4-BE49-F238E27FC236}">
                <a16:creationId xmlns:a16="http://schemas.microsoft.com/office/drawing/2014/main" id="{A122CE50-51E6-4641-9E1B-CAD793ECC4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13465"/>
            <a:ext cx="5467350" cy="3644535"/>
          </a:xfrm>
          <a:prstGeom prst="rect">
            <a:avLst/>
          </a:prstGeom>
        </p:spPr>
      </p:pic>
      <p:pic>
        <p:nvPicPr>
          <p:cNvPr id="9" name="Afbeelding 8">
            <a:extLst>
              <a:ext uri="{FF2B5EF4-FFF2-40B4-BE49-F238E27FC236}">
                <a16:creationId xmlns:a16="http://schemas.microsoft.com/office/drawing/2014/main" id="{B6C9E9A6-D121-4EE9-AD61-6752D4D9F5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85509" y="190704"/>
            <a:ext cx="963251" cy="335309"/>
          </a:xfrm>
          <a:prstGeom prst="rect">
            <a:avLst/>
          </a:prstGeom>
        </p:spPr>
      </p:pic>
      <p:sp>
        <p:nvSpPr>
          <p:cNvPr id="3" name="Tekstvak 2">
            <a:extLst>
              <a:ext uri="{FF2B5EF4-FFF2-40B4-BE49-F238E27FC236}">
                <a16:creationId xmlns:a16="http://schemas.microsoft.com/office/drawing/2014/main" id="{71B5AB31-C0F6-8EFC-FC58-F42E65DB4063}"/>
              </a:ext>
            </a:extLst>
          </p:cNvPr>
          <p:cNvSpPr txBox="1"/>
          <p:nvPr/>
        </p:nvSpPr>
        <p:spPr>
          <a:xfrm>
            <a:off x="10434770" y="6297964"/>
            <a:ext cx="2726413" cy="369332"/>
          </a:xfrm>
          <a:prstGeom prst="rect">
            <a:avLst/>
          </a:prstGeom>
          <a:noFill/>
        </p:spPr>
        <p:txBody>
          <a:bodyPr wrap="square">
            <a:spAutoFit/>
          </a:bodyPr>
          <a:lstStyle/>
          <a:p>
            <a:r>
              <a:rPr lang="nl-NL" dirty="0">
                <a:solidFill>
                  <a:schemeClr val="bg1"/>
                </a:solidFill>
              </a:rPr>
              <a:t>Mini shovel</a:t>
            </a:r>
          </a:p>
        </p:txBody>
      </p:sp>
    </p:spTree>
    <p:extLst>
      <p:ext uri="{BB962C8B-B14F-4D97-AF65-F5344CB8AC3E}">
        <p14:creationId xmlns:p14="http://schemas.microsoft.com/office/powerpoint/2010/main" val="1289681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2C023-C8D4-EEAF-E351-606145627D3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835EDE2E-A3A6-2714-19BF-8445F1C58F86}"/>
              </a:ext>
            </a:extLst>
          </p:cNvPr>
          <p:cNvSpPr>
            <a:spLocks noGrp="1"/>
          </p:cNvSpPr>
          <p:nvPr>
            <p:ph idx="1"/>
          </p:nvPr>
        </p:nvSpPr>
        <p:spPr/>
        <p:txBody>
          <a:bodyPr/>
          <a:lstStyle/>
          <a:p>
            <a:endParaRPr lang="nl-NL"/>
          </a:p>
        </p:txBody>
      </p:sp>
      <p:pic>
        <p:nvPicPr>
          <p:cNvPr id="4" name="Afbeelding 13" descr="Afbeelding met buiten, lucht, grond, transport&#10;&#10;Automatisch gegenereerde beschrijving">
            <a:extLst>
              <a:ext uri="{FF2B5EF4-FFF2-40B4-BE49-F238E27FC236}">
                <a16:creationId xmlns:a16="http://schemas.microsoft.com/office/drawing/2014/main" id="{6597D240-925B-4EF4-4EED-9E45138E56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7567045"/>
          </a:xfrm>
          <a:prstGeom prst="rect">
            <a:avLst/>
          </a:prstGeom>
        </p:spPr>
      </p:pic>
      <p:pic>
        <p:nvPicPr>
          <p:cNvPr id="5" name="Afbeelding 4">
            <a:extLst>
              <a:ext uri="{FF2B5EF4-FFF2-40B4-BE49-F238E27FC236}">
                <a16:creationId xmlns:a16="http://schemas.microsoft.com/office/drawing/2014/main" id="{AD754BE9-30A1-5650-8A91-85EAF55C51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394" y="332126"/>
            <a:ext cx="963251" cy="335309"/>
          </a:xfrm>
          <a:prstGeom prst="rect">
            <a:avLst/>
          </a:prstGeom>
        </p:spPr>
      </p:pic>
      <p:sp>
        <p:nvSpPr>
          <p:cNvPr id="6" name="Tekstvak 5">
            <a:extLst>
              <a:ext uri="{FF2B5EF4-FFF2-40B4-BE49-F238E27FC236}">
                <a16:creationId xmlns:a16="http://schemas.microsoft.com/office/drawing/2014/main" id="{B2CBBCF3-8237-B0F7-4237-F1A17EB2E2AB}"/>
              </a:ext>
            </a:extLst>
          </p:cNvPr>
          <p:cNvSpPr txBox="1"/>
          <p:nvPr/>
        </p:nvSpPr>
        <p:spPr>
          <a:xfrm>
            <a:off x="9758362" y="6308209"/>
            <a:ext cx="3000375" cy="369332"/>
          </a:xfrm>
          <a:prstGeom prst="rect">
            <a:avLst/>
          </a:prstGeom>
          <a:noFill/>
        </p:spPr>
        <p:txBody>
          <a:bodyPr wrap="square" rtlCol="0">
            <a:spAutoFit/>
          </a:bodyPr>
          <a:lstStyle/>
          <a:p>
            <a:r>
              <a:rPr lang="nl-NL" dirty="0">
                <a:solidFill>
                  <a:schemeClr val="bg1"/>
                </a:solidFill>
              </a:rPr>
              <a:t>Rupskraan 80 ton</a:t>
            </a:r>
          </a:p>
        </p:txBody>
      </p:sp>
    </p:spTree>
    <p:extLst>
      <p:ext uri="{BB962C8B-B14F-4D97-AF65-F5344CB8AC3E}">
        <p14:creationId xmlns:p14="http://schemas.microsoft.com/office/powerpoint/2010/main" val="3507054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4D10104-4927-484B-95BC-B63B34A91C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Afbeelding 4">
            <a:extLst>
              <a:ext uri="{FF2B5EF4-FFF2-40B4-BE49-F238E27FC236}">
                <a16:creationId xmlns:a16="http://schemas.microsoft.com/office/drawing/2014/main" id="{2902358C-C38E-4FDE-A394-1E22E9E5BD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85509" y="190704"/>
            <a:ext cx="963251" cy="335309"/>
          </a:xfrm>
          <a:prstGeom prst="rect">
            <a:avLst/>
          </a:prstGeom>
        </p:spPr>
      </p:pic>
    </p:spTree>
    <p:extLst>
      <p:ext uri="{BB962C8B-B14F-4D97-AF65-F5344CB8AC3E}">
        <p14:creationId xmlns:p14="http://schemas.microsoft.com/office/powerpoint/2010/main" val="2013704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4352D56-F7FE-4A4E-8EAB-8177622E69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Afbeelding 4">
            <a:extLst>
              <a:ext uri="{FF2B5EF4-FFF2-40B4-BE49-F238E27FC236}">
                <a16:creationId xmlns:a16="http://schemas.microsoft.com/office/drawing/2014/main" id="{20F04C55-2D52-486D-96B8-99278F078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85509" y="190704"/>
            <a:ext cx="963251" cy="335309"/>
          </a:xfrm>
          <a:prstGeom prst="rect">
            <a:avLst/>
          </a:prstGeom>
        </p:spPr>
      </p:pic>
    </p:spTree>
    <p:extLst>
      <p:ext uri="{BB962C8B-B14F-4D97-AF65-F5344CB8AC3E}">
        <p14:creationId xmlns:p14="http://schemas.microsoft.com/office/powerpoint/2010/main" val="1991342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3AD3C866-84AF-1AB0-EC59-7D79C2B729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761" t="12672"/>
          <a:stretch/>
        </p:blipFill>
        <p:spPr bwMode="auto">
          <a:xfrm>
            <a:off x="2192867" y="684734"/>
            <a:ext cx="7825733" cy="569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4">
            <a:extLst>
              <a:ext uri="{FF2B5EF4-FFF2-40B4-BE49-F238E27FC236}">
                <a16:creationId xmlns:a16="http://schemas.microsoft.com/office/drawing/2014/main" id="{95F486CC-C893-2C79-9FE0-AFFF684B0E72}"/>
              </a:ext>
            </a:extLst>
          </p:cNvPr>
          <p:cNvSpPr>
            <a:spLocks noGrp="1"/>
          </p:cNvSpPr>
          <p:nvPr>
            <p:ph type="sldNum" sz="quarter" idx="12"/>
          </p:nvPr>
        </p:nvSpPr>
        <p:spPr/>
        <p:txBody>
          <a:bodyPr/>
          <a:lstStyle/>
          <a:p>
            <a:pPr>
              <a:spcAft>
                <a:spcPts val="600"/>
              </a:spcAft>
            </a:pPr>
            <a:fld id="{3C50D280-FA8B-48D7-B9F1-66FFB7F15E58}" type="slidenum">
              <a:rPr lang="nl-NL" smtClean="0"/>
              <a:pPr>
                <a:spcAft>
                  <a:spcPts val="600"/>
                </a:spcAft>
              </a:pPr>
              <a:t>14</a:t>
            </a:fld>
            <a:endParaRPr lang="nl-NL"/>
          </a:p>
        </p:txBody>
      </p:sp>
      <p:sp>
        <p:nvSpPr>
          <p:cNvPr id="2" name="Titel 1">
            <a:extLst>
              <a:ext uri="{FF2B5EF4-FFF2-40B4-BE49-F238E27FC236}">
                <a16:creationId xmlns:a16="http://schemas.microsoft.com/office/drawing/2014/main" id="{D650E037-954F-134C-F38B-49677F6083E7}"/>
              </a:ext>
            </a:extLst>
          </p:cNvPr>
          <p:cNvSpPr>
            <a:spLocks noGrp="1"/>
          </p:cNvSpPr>
          <p:nvPr>
            <p:ph type="title" idx="4294967295"/>
          </p:nvPr>
        </p:nvSpPr>
        <p:spPr>
          <a:xfrm>
            <a:off x="1047750" y="874713"/>
            <a:ext cx="11144250" cy="627062"/>
          </a:xfrm>
        </p:spPr>
        <p:txBody>
          <a:bodyPr vert="horz" lIns="0" tIns="0" rIns="0" bIns="0" rtlCol="0" anchor="b" anchorCtr="0">
            <a:normAutofit fontScale="90000"/>
          </a:bodyPr>
          <a:lstStyle/>
          <a:p>
            <a:r>
              <a:rPr lang="en-US" sz="3600" kern="1200" dirty="0" err="1">
                <a:latin typeface="Heijmans-BoldCon"/>
              </a:rPr>
              <a:t>Energievraag</a:t>
            </a:r>
            <a:r>
              <a:rPr lang="en-US" sz="3600" kern="1200" dirty="0">
                <a:latin typeface="Heijmans-BoldCon"/>
              </a:rPr>
              <a:t> en </a:t>
            </a:r>
            <a:r>
              <a:rPr lang="en-US" sz="3600" kern="1200" dirty="0" err="1">
                <a:latin typeface="Heijmans-BoldCon"/>
              </a:rPr>
              <a:t>vermogens</a:t>
            </a:r>
            <a:r>
              <a:rPr lang="en-US" sz="3600" kern="1200" dirty="0">
                <a:latin typeface="Heijmans-BoldCon"/>
              </a:rPr>
              <a:t> op </a:t>
            </a:r>
            <a:r>
              <a:rPr lang="en-US" sz="3600" kern="1200" dirty="0" err="1">
                <a:latin typeface="Heijmans-BoldCon"/>
              </a:rPr>
              <a:t>projecten</a:t>
            </a:r>
            <a:r>
              <a:rPr lang="en-US" sz="3600" kern="1200" dirty="0">
                <a:latin typeface="Heijmans-BoldCon"/>
              </a:rPr>
              <a:t> (c</a:t>
            </a:r>
            <a:r>
              <a:rPr lang="en-US" sz="3600" dirty="0">
                <a:latin typeface="Heijmans-BoldCon"/>
              </a:rPr>
              <a:t>oncept </a:t>
            </a:r>
            <a:r>
              <a:rPr lang="en-US" sz="3600" dirty="0" err="1">
                <a:latin typeface="Heijmans-BoldCon"/>
              </a:rPr>
              <a:t>rupskraan</a:t>
            </a:r>
            <a:r>
              <a:rPr lang="en-US" sz="3600" dirty="0">
                <a:latin typeface="Heijmans-BoldCon"/>
              </a:rPr>
              <a:t>)</a:t>
            </a:r>
            <a:endParaRPr lang="en-US" sz="3600" kern="1200" dirty="0">
              <a:latin typeface="Heijmans-BoldCon" panose="02000506040000020003" pitchFamily="2" charset="0"/>
            </a:endParaRPr>
          </a:p>
        </p:txBody>
      </p:sp>
      <p:sp>
        <p:nvSpPr>
          <p:cNvPr id="6" name="Tekstvak 5">
            <a:extLst>
              <a:ext uri="{FF2B5EF4-FFF2-40B4-BE49-F238E27FC236}">
                <a16:creationId xmlns:a16="http://schemas.microsoft.com/office/drawing/2014/main" id="{B658083E-210F-B089-9166-3BEF6652CA71}"/>
              </a:ext>
            </a:extLst>
          </p:cNvPr>
          <p:cNvSpPr txBox="1"/>
          <p:nvPr/>
        </p:nvSpPr>
        <p:spPr>
          <a:xfrm>
            <a:off x="838200" y="1825625"/>
            <a:ext cx="5181600" cy="435133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endParaRPr lang="nl-NL" sz="2600"/>
          </a:p>
        </p:txBody>
      </p:sp>
      <p:pic>
        <p:nvPicPr>
          <p:cNvPr id="3" name="Afbeelding 2">
            <a:extLst>
              <a:ext uri="{FF2B5EF4-FFF2-40B4-BE49-F238E27FC236}">
                <a16:creationId xmlns:a16="http://schemas.microsoft.com/office/drawing/2014/main" id="{C5524EBD-22E7-A386-5D31-3F07F8FEED22}"/>
              </a:ext>
            </a:extLst>
          </p:cNvPr>
          <p:cNvPicPr>
            <a:picLocks noChangeAspect="1"/>
          </p:cNvPicPr>
          <p:nvPr/>
        </p:nvPicPr>
        <p:blipFill>
          <a:blip r:embed="rId3"/>
          <a:stretch>
            <a:fillRect/>
          </a:stretch>
        </p:blipFill>
        <p:spPr>
          <a:xfrm>
            <a:off x="4605868" y="3704736"/>
            <a:ext cx="836193" cy="1085915"/>
          </a:xfrm>
          <a:prstGeom prst="rect">
            <a:avLst/>
          </a:prstGeom>
        </p:spPr>
      </p:pic>
      <p:sp>
        <p:nvSpPr>
          <p:cNvPr id="4" name="Tekstvak 3">
            <a:extLst>
              <a:ext uri="{FF2B5EF4-FFF2-40B4-BE49-F238E27FC236}">
                <a16:creationId xmlns:a16="http://schemas.microsoft.com/office/drawing/2014/main" id="{877ED188-DC2B-8047-C31C-FDE4B43768FC}"/>
              </a:ext>
            </a:extLst>
          </p:cNvPr>
          <p:cNvSpPr txBox="1"/>
          <p:nvPr/>
        </p:nvSpPr>
        <p:spPr>
          <a:xfrm>
            <a:off x="6899519" y="5079999"/>
            <a:ext cx="411528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a:t>Gevraagd vermogen ca 450 kWh per shift</a:t>
            </a:r>
          </a:p>
        </p:txBody>
      </p:sp>
    </p:spTree>
    <p:extLst>
      <p:ext uri="{BB962C8B-B14F-4D97-AF65-F5344CB8AC3E}">
        <p14:creationId xmlns:p14="http://schemas.microsoft.com/office/powerpoint/2010/main" val="424365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0365C9AD-8D60-47A2-A856-B0BD2FD493B5}"/>
              </a:ext>
            </a:extLst>
          </p:cNvPr>
          <p:cNvSpPr>
            <a:spLocks noGrp="1"/>
          </p:cNvSpPr>
          <p:nvPr>
            <p:ph type="sldNum" sz="quarter" idx="12"/>
          </p:nvPr>
        </p:nvSpPr>
        <p:spPr/>
        <p:txBody>
          <a:bodyPr/>
          <a:lstStyle/>
          <a:p>
            <a:fld id="{3C50D280-FA8B-48D7-B9F1-66FFB7F15E58}" type="slidenum">
              <a:rPr lang="nl-NL" smtClean="0"/>
              <a:t>15</a:t>
            </a:fld>
            <a:endParaRPr lang="nl-NL"/>
          </a:p>
        </p:txBody>
      </p:sp>
      <p:sp>
        <p:nvSpPr>
          <p:cNvPr id="8" name="Titel 7">
            <a:extLst>
              <a:ext uri="{FF2B5EF4-FFF2-40B4-BE49-F238E27FC236}">
                <a16:creationId xmlns:a16="http://schemas.microsoft.com/office/drawing/2014/main" id="{99775358-F515-E32E-9C03-1F3EE8A4B196}"/>
              </a:ext>
            </a:extLst>
          </p:cNvPr>
          <p:cNvSpPr>
            <a:spLocks noGrp="1"/>
          </p:cNvSpPr>
          <p:nvPr>
            <p:ph type="title" idx="4294967295"/>
          </p:nvPr>
        </p:nvSpPr>
        <p:spPr>
          <a:xfrm>
            <a:off x="626934" y="685893"/>
            <a:ext cx="11366500" cy="671512"/>
          </a:xfrm>
        </p:spPr>
        <p:txBody>
          <a:bodyPr>
            <a:normAutofit/>
          </a:bodyPr>
          <a:lstStyle/>
          <a:p>
            <a:r>
              <a:rPr lang="en-US" sz="3200" kern="1200" dirty="0" err="1">
                <a:latin typeface="Heijmans-BoldCon"/>
              </a:rPr>
              <a:t>Energievraag</a:t>
            </a:r>
            <a:r>
              <a:rPr lang="en-US" sz="3200" kern="1200" dirty="0">
                <a:latin typeface="Heijmans-BoldCon"/>
              </a:rPr>
              <a:t> en </a:t>
            </a:r>
            <a:r>
              <a:rPr lang="en-US" sz="3200" kern="1200" dirty="0" err="1">
                <a:latin typeface="Heijmans-BoldCon"/>
              </a:rPr>
              <a:t>vermogens</a:t>
            </a:r>
            <a:r>
              <a:rPr lang="en-US" sz="3200" kern="1200" dirty="0">
                <a:latin typeface="Heijmans-BoldCon"/>
              </a:rPr>
              <a:t> op </a:t>
            </a:r>
            <a:r>
              <a:rPr lang="en-US" sz="3200" kern="1200" dirty="0" err="1">
                <a:latin typeface="Heijmans-BoldCon"/>
              </a:rPr>
              <a:t>projecten</a:t>
            </a:r>
            <a:r>
              <a:rPr lang="en-US" sz="3200" kern="1200" dirty="0">
                <a:latin typeface="Heijmans-BoldCon"/>
              </a:rPr>
              <a:t> (c</a:t>
            </a:r>
            <a:r>
              <a:rPr lang="en-US" sz="3200" dirty="0">
                <a:latin typeface="Heijmans-BoldCon"/>
              </a:rPr>
              <a:t>oncept </a:t>
            </a:r>
            <a:r>
              <a:rPr lang="en-US" sz="3200" dirty="0" err="1">
                <a:latin typeface="Heijmans-BoldCon"/>
              </a:rPr>
              <a:t>asfaltset</a:t>
            </a:r>
            <a:r>
              <a:rPr lang="en-US" sz="3200" dirty="0">
                <a:latin typeface="Heijmans-BoldCon"/>
              </a:rPr>
              <a:t>)</a:t>
            </a:r>
            <a:endParaRPr lang="nl-NL" sz="3200" dirty="0"/>
          </a:p>
        </p:txBody>
      </p:sp>
      <p:pic>
        <p:nvPicPr>
          <p:cNvPr id="1027" name="Afbeelding 4">
            <a:extLst>
              <a:ext uri="{FF2B5EF4-FFF2-40B4-BE49-F238E27FC236}">
                <a16:creationId xmlns:a16="http://schemas.microsoft.com/office/drawing/2014/main" id="{B5C115BA-305F-A871-161B-4C69CDE7F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275" y="1763774"/>
            <a:ext cx="8435975"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6">
            <a:extLst>
              <a:ext uri="{FF2B5EF4-FFF2-40B4-BE49-F238E27FC236}">
                <a16:creationId xmlns:a16="http://schemas.microsoft.com/office/drawing/2014/main" id="{093B5B1A-CAC6-9AEA-095B-3E6BBB1840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144" t="34580" b="16940"/>
          <a:stretch/>
        </p:blipFill>
        <p:spPr bwMode="auto">
          <a:xfrm>
            <a:off x="8023386" y="4509384"/>
            <a:ext cx="2600646" cy="186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7C01A431-519A-D983-17FA-F4F5667B7885}"/>
              </a:ext>
            </a:extLst>
          </p:cNvPr>
          <p:cNvSpPr txBox="1"/>
          <p:nvPr/>
        </p:nvSpPr>
        <p:spPr>
          <a:xfrm>
            <a:off x="5992801" y="5623587"/>
            <a:ext cx="2191265" cy="276999"/>
          </a:xfrm>
          <a:prstGeom prst="rect">
            <a:avLst/>
          </a:prstGeom>
          <a:noFill/>
        </p:spPr>
        <p:txBody>
          <a:bodyPr wrap="square" rtlCol="0">
            <a:spAutoFit/>
          </a:bodyPr>
          <a:lstStyle/>
          <a:p>
            <a:r>
              <a:rPr lang="nl-NL" sz="1200" dirty="0"/>
              <a:t>Tandem en </a:t>
            </a:r>
            <a:r>
              <a:rPr lang="nl-NL" sz="1200" dirty="0" err="1"/>
              <a:t>drierol</a:t>
            </a:r>
            <a:r>
              <a:rPr lang="nl-NL" sz="1200" dirty="0"/>
              <a:t> idem</a:t>
            </a:r>
          </a:p>
        </p:txBody>
      </p:sp>
      <p:sp>
        <p:nvSpPr>
          <p:cNvPr id="6" name="Tekstvak 5">
            <a:extLst>
              <a:ext uri="{FF2B5EF4-FFF2-40B4-BE49-F238E27FC236}">
                <a16:creationId xmlns:a16="http://schemas.microsoft.com/office/drawing/2014/main" id="{E71301E4-1EAC-88EC-CB8A-A6FC01F6C728}"/>
              </a:ext>
            </a:extLst>
          </p:cNvPr>
          <p:cNvSpPr txBox="1"/>
          <p:nvPr/>
        </p:nvSpPr>
        <p:spPr>
          <a:xfrm>
            <a:off x="6310184" y="6215866"/>
            <a:ext cx="3954162" cy="276999"/>
          </a:xfrm>
          <a:prstGeom prst="rect">
            <a:avLst/>
          </a:prstGeom>
          <a:noFill/>
        </p:spPr>
        <p:txBody>
          <a:bodyPr wrap="square" rtlCol="0">
            <a:spAutoFit/>
          </a:bodyPr>
          <a:lstStyle/>
          <a:p>
            <a:r>
              <a:rPr lang="nl-NL" sz="1200"/>
              <a:t>Gevraagd vermogen 500-900 kWh per shift</a:t>
            </a:r>
          </a:p>
        </p:txBody>
      </p:sp>
      <p:pic>
        <p:nvPicPr>
          <p:cNvPr id="7" name="Afbeelding 6">
            <a:extLst>
              <a:ext uri="{FF2B5EF4-FFF2-40B4-BE49-F238E27FC236}">
                <a16:creationId xmlns:a16="http://schemas.microsoft.com/office/drawing/2014/main" id="{DE8063EE-5BAF-80E0-D0B5-4B525C0C569C}"/>
              </a:ext>
            </a:extLst>
          </p:cNvPr>
          <p:cNvPicPr>
            <a:picLocks noChangeAspect="1"/>
          </p:cNvPicPr>
          <p:nvPr/>
        </p:nvPicPr>
        <p:blipFill>
          <a:blip r:embed="rId5"/>
          <a:stretch>
            <a:fillRect/>
          </a:stretch>
        </p:blipFill>
        <p:spPr>
          <a:xfrm>
            <a:off x="7735699" y="3931359"/>
            <a:ext cx="363959" cy="523398"/>
          </a:xfrm>
          <a:prstGeom prst="rect">
            <a:avLst/>
          </a:prstGeom>
        </p:spPr>
      </p:pic>
      <p:cxnSp>
        <p:nvCxnSpPr>
          <p:cNvPr id="3" name="Rechte verbindingslijn 2">
            <a:extLst>
              <a:ext uri="{FF2B5EF4-FFF2-40B4-BE49-F238E27FC236}">
                <a16:creationId xmlns:a16="http://schemas.microsoft.com/office/drawing/2014/main" id="{6E401769-D98B-46A5-49C5-0D926C48BFF5}"/>
              </a:ext>
            </a:extLst>
          </p:cNvPr>
          <p:cNvCxnSpPr/>
          <p:nvPr/>
        </p:nvCxnSpPr>
        <p:spPr>
          <a:xfrm>
            <a:off x="7649305" y="4422913"/>
            <a:ext cx="0" cy="10111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D6A06032-6940-4D67-07BD-4A0282A4BFD5}"/>
              </a:ext>
            </a:extLst>
          </p:cNvPr>
          <p:cNvCxnSpPr>
            <a:cxnSpLocks/>
          </p:cNvCxnSpPr>
          <p:nvPr/>
        </p:nvCxnSpPr>
        <p:spPr>
          <a:xfrm flipH="1">
            <a:off x="7636309" y="5468073"/>
            <a:ext cx="39701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FC0B9CDD-A07F-5636-9EB4-EE3858C5BEAC}"/>
              </a:ext>
            </a:extLst>
          </p:cNvPr>
          <p:cNvPicPr>
            <a:picLocks noChangeAspect="1"/>
          </p:cNvPicPr>
          <p:nvPr/>
        </p:nvPicPr>
        <p:blipFill>
          <a:blip r:embed="rId5"/>
          <a:stretch>
            <a:fillRect/>
          </a:stretch>
        </p:blipFill>
        <p:spPr>
          <a:xfrm>
            <a:off x="7806379" y="5186496"/>
            <a:ext cx="403035" cy="523398"/>
          </a:xfrm>
          <a:prstGeom prst="rect">
            <a:avLst/>
          </a:prstGeom>
        </p:spPr>
      </p:pic>
    </p:spTree>
    <p:extLst>
      <p:ext uri="{BB962C8B-B14F-4D97-AF65-F5344CB8AC3E}">
        <p14:creationId xmlns:p14="http://schemas.microsoft.com/office/powerpoint/2010/main" val="4194235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0365C9AD-8D60-47A2-A856-B0BD2FD493B5}"/>
              </a:ext>
            </a:extLst>
          </p:cNvPr>
          <p:cNvSpPr>
            <a:spLocks noGrp="1"/>
          </p:cNvSpPr>
          <p:nvPr>
            <p:ph type="sldNum" sz="quarter" idx="12"/>
          </p:nvPr>
        </p:nvSpPr>
        <p:spPr/>
        <p:txBody>
          <a:bodyPr/>
          <a:lstStyle/>
          <a:p>
            <a:fld id="{3C50D280-FA8B-48D7-B9F1-66FFB7F15E58}" type="slidenum">
              <a:rPr lang="nl-NL" smtClean="0"/>
              <a:t>16</a:t>
            </a:fld>
            <a:endParaRPr lang="nl-NL"/>
          </a:p>
        </p:txBody>
      </p:sp>
      <p:cxnSp>
        <p:nvCxnSpPr>
          <p:cNvPr id="18" name="Rechte verbindingslijn 17">
            <a:extLst>
              <a:ext uri="{FF2B5EF4-FFF2-40B4-BE49-F238E27FC236}">
                <a16:creationId xmlns:a16="http://schemas.microsoft.com/office/drawing/2014/main" id="{6B156E3F-6AA8-4BFC-B00F-3A7C67A189AD}"/>
              </a:ext>
            </a:extLst>
          </p:cNvPr>
          <p:cNvCxnSpPr/>
          <p:nvPr/>
        </p:nvCxnSpPr>
        <p:spPr>
          <a:xfrm>
            <a:off x="653421" y="1343835"/>
            <a:ext cx="143505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Afbeelding 1">
            <a:extLst>
              <a:ext uri="{FF2B5EF4-FFF2-40B4-BE49-F238E27FC236}">
                <a16:creationId xmlns:a16="http://schemas.microsoft.com/office/drawing/2014/main" id="{8CB395C1-CE61-7FBC-A921-21F1FC61B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993" y="1370490"/>
            <a:ext cx="7958274" cy="454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7">
            <a:extLst>
              <a:ext uri="{FF2B5EF4-FFF2-40B4-BE49-F238E27FC236}">
                <a16:creationId xmlns:a16="http://schemas.microsoft.com/office/drawing/2014/main" id="{B8624C9B-A7D8-88C3-A352-1F0698840928}"/>
              </a:ext>
            </a:extLst>
          </p:cNvPr>
          <p:cNvSpPr>
            <a:spLocks noGrp="1"/>
          </p:cNvSpPr>
          <p:nvPr>
            <p:ph type="title"/>
          </p:nvPr>
        </p:nvSpPr>
        <p:spPr>
          <a:xfrm>
            <a:off x="441266" y="671835"/>
            <a:ext cx="11366734" cy="672000"/>
          </a:xfrm>
        </p:spPr>
        <p:txBody>
          <a:bodyPr/>
          <a:lstStyle/>
          <a:p>
            <a:r>
              <a:rPr lang="en-US" sz="3200" kern="1200" dirty="0" err="1">
                <a:latin typeface="Heijmans-BoldCon"/>
              </a:rPr>
              <a:t>Energievraag</a:t>
            </a:r>
            <a:r>
              <a:rPr lang="en-US" sz="3200" kern="1200" dirty="0">
                <a:latin typeface="Heijmans-BoldCon"/>
              </a:rPr>
              <a:t> en </a:t>
            </a:r>
            <a:r>
              <a:rPr lang="en-US" sz="3200" kern="1200" dirty="0" err="1">
                <a:latin typeface="Heijmans-BoldCon"/>
              </a:rPr>
              <a:t>vermogens</a:t>
            </a:r>
            <a:r>
              <a:rPr lang="en-US" sz="3200" kern="1200" dirty="0">
                <a:latin typeface="Heijmans-BoldCon"/>
              </a:rPr>
              <a:t> op </a:t>
            </a:r>
            <a:r>
              <a:rPr lang="en-US" sz="3200" kern="1200" dirty="0" err="1">
                <a:latin typeface="Heijmans-BoldCon"/>
              </a:rPr>
              <a:t>projecten</a:t>
            </a:r>
            <a:r>
              <a:rPr lang="en-US" sz="3200" kern="1200" dirty="0">
                <a:latin typeface="Heijmans-BoldCon"/>
              </a:rPr>
              <a:t> (c</a:t>
            </a:r>
            <a:r>
              <a:rPr lang="en-US" sz="3200" dirty="0">
                <a:latin typeface="Heijmans-BoldCon"/>
              </a:rPr>
              <a:t>oncept </a:t>
            </a:r>
            <a:r>
              <a:rPr lang="en-US" sz="3200" dirty="0" err="1">
                <a:latin typeface="Heijmans-BoldCon"/>
              </a:rPr>
              <a:t>boorset</a:t>
            </a:r>
            <a:r>
              <a:rPr lang="en-US" sz="3200" dirty="0">
                <a:latin typeface="Heijmans-BoldCon"/>
              </a:rPr>
              <a:t> 120 ton)</a:t>
            </a:r>
            <a:endParaRPr lang="nl-NL" sz="3200" dirty="0"/>
          </a:p>
        </p:txBody>
      </p:sp>
    </p:spTree>
    <p:extLst>
      <p:ext uri="{BB962C8B-B14F-4D97-AF65-F5344CB8AC3E}">
        <p14:creationId xmlns:p14="http://schemas.microsoft.com/office/powerpoint/2010/main" val="390642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0365C9AD-8D60-47A2-A856-B0BD2FD493B5}"/>
              </a:ext>
            </a:extLst>
          </p:cNvPr>
          <p:cNvSpPr>
            <a:spLocks noGrp="1"/>
          </p:cNvSpPr>
          <p:nvPr>
            <p:ph type="sldNum" sz="quarter" idx="12"/>
          </p:nvPr>
        </p:nvSpPr>
        <p:spPr/>
        <p:txBody>
          <a:bodyPr/>
          <a:lstStyle/>
          <a:p>
            <a:fld id="{3C50D280-FA8B-48D7-B9F1-66FFB7F15E58}" type="slidenum">
              <a:rPr lang="nl-NL" smtClean="0"/>
              <a:t>17</a:t>
            </a:fld>
            <a:endParaRPr lang="nl-NL"/>
          </a:p>
        </p:txBody>
      </p:sp>
      <p:cxnSp>
        <p:nvCxnSpPr>
          <p:cNvPr id="18" name="Rechte verbindingslijn 17">
            <a:extLst>
              <a:ext uri="{FF2B5EF4-FFF2-40B4-BE49-F238E27FC236}">
                <a16:creationId xmlns:a16="http://schemas.microsoft.com/office/drawing/2014/main" id="{6B156E3F-6AA8-4BFC-B00F-3A7C67A189AD}"/>
              </a:ext>
            </a:extLst>
          </p:cNvPr>
          <p:cNvCxnSpPr/>
          <p:nvPr/>
        </p:nvCxnSpPr>
        <p:spPr>
          <a:xfrm>
            <a:off x="653421" y="1343835"/>
            <a:ext cx="143505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Afbeelding 4">
            <a:extLst>
              <a:ext uri="{FF2B5EF4-FFF2-40B4-BE49-F238E27FC236}">
                <a16:creationId xmlns:a16="http://schemas.microsoft.com/office/drawing/2014/main" id="{A2129FF1-EE34-DC16-00A5-E09F4128BBC3}"/>
              </a:ext>
            </a:extLst>
          </p:cNvPr>
          <p:cNvPicPr>
            <a:picLocks noGrp="1" noChangeAspect="1"/>
          </p:cNvPicPr>
          <p:nvPr>
            <p:ph idx="1"/>
          </p:nvPr>
        </p:nvPicPr>
        <p:blipFill>
          <a:blip r:embed="rId3"/>
          <a:stretch>
            <a:fillRect/>
          </a:stretch>
        </p:blipFill>
        <p:spPr>
          <a:xfrm rot="5400000">
            <a:off x="3965852" y="-659617"/>
            <a:ext cx="4610232" cy="9477002"/>
          </a:xfrm>
          <a:solidFill>
            <a:schemeClr val="bg1"/>
          </a:solidFill>
        </p:spPr>
      </p:pic>
      <p:sp>
        <p:nvSpPr>
          <p:cNvPr id="8" name="Titel 7">
            <a:extLst>
              <a:ext uri="{FF2B5EF4-FFF2-40B4-BE49-F238E27FC236}">
                <a16:creationId xmlns:a16="http://schemas.microsoft.com/office/drawing/2014/main" id="{32960FEE-75FF-A769-5F26-196A43BC4E37}"/>
              </a:ext>
            </a:extLst>
          </p:cNvPr>
          <p:cNvSpPr>
            <a:spLocks noGrp="1"/>
          </p:cNvSpPr>
          <p:nvPr>
            <p:ph type="title"/>
          </p:nvPr>
        </p:nvSpPr>
        <p:spPr>
          <a:xfrm>
            <a:off x="441266" y="906433"/>
            <a:ext cx="11366734" cy="672000"/>
          </a:xfrm>
        </p:spPr>
        <p:txBody>
          <a:bodyPr/>
          <a:lstStyle/>
          <a:p>
            <a:r>
              <a:rPr lang="en-US" sz="3200" kern="1200" dirty="0" err="1">
                <a:latin typeface="Heijmans-BoldCon"/>
              </a:rPr>
              <a:t>Energievraag</a:t>
            </a:r>
            <a:r>
              <a:rPr lang="en-US" sz="3200" kern="1200" dirty="0">
                <a:latin typeface="Heijmans-BoldCon"/>
              </a:rPr>
              <a:t> en </a:t>
            </a:r>
            <a:r>
              <a:rPr lang="en-US" sz="3200" kern="1200" dirty="0" err="1">
                <a:latin typeface="Heijmans-BoldCon"/>
              </a:rPr>
              <a:t>vermogens</a:t>
            </a:r>
            <a:r>
              <a:rPr lang="en-US" sz="3200" kern="1200" dirty="0">
                <a:latin typeface="Heijmans-BoldCon"/>
              </a:rPr>
              <a:t> op </a:t>
            </a:r>
            <a:r>
              <a:rPr lang="en-US" sz="3200" kern="1200" dirty="0" err="1">
                <a:latin typeface="Heijmans-BoldCon"/>
              </a:rPr>
              <a:t>projecten</a:t>
            </a:r>
            <a:r>
              <a:rPr lang="en-US" sz="3200" kern="1200" dirty="0">
                <a:latin typeface="Heijmans-BoldCon"/>
              </a:rPr>
              <a:t> (c</a:t>
            </a:r>
            <a:r>
              <a:rPr lang="en-US" sz="3200" dirty="0">
                <a:latin typeface="Heijmans-BoldCon"/>
              </a:rPr>
              <a:t>oncept </a:t>
            </a:r>
            <a:r>
              <a:rPr lang="en-US" sz="3200" dirty="0" err="1">
                <a:latin typeface="Heijmans-BoldCon"/>
              </a:rPr>
              <a:t>draadkraan</a:t>
            </a:r>
            <a:r>
              <a:rPr lang="en-US" sz="3200" dirty="0">
                <a:latin typeface="Heijmans-BoldCon"/>
              </a:rPr>
              <a:t> FPS)</a:t>
            </a:r>
            <a:endParaRPr lang="nl-NL" sz="3200" dirty="0"/>
          </a:p>
        </p:txBody>
      </p:sp>
    </p:spTree>
    <p:extLst>
      <p:ext uri="{BB962C8B-B14F-4D97-AF65-F5344CB8AC3E}">
        <p14:creationId xmlns:p14="http://schemas.microsoft.com/office/powerpoint/2010/main" val="368855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9D00A18-00C4-7F44-3C57-EADFFFB91EE0}"/>
              </a:ext>
            </a:extLst>
          </p:cNvPr>
          <p:cNvPicPr>
            <a:picLocks noChangeAspect="1"/>
          </p:cNvPicPr>
          <p:nvPr/>
        </p:nvPicPr>
        <p:blipFill>
          <a:blip r:embed="rId2"/>
          <a:stretch>
            <a:fillRect/>
          </a:stretch>
        </p:blipFill>
        <p:spPr>
          <a:xfrm>
            <a:off x="178903" y="4285"/>
            <a:ext cx="11877261" cy="6734446"/>
          </a:xfrm>
          <a:prstGeom prst="rect">
            <a:avLst/>
          </a:prstGeom>
        </p:spPr>
      </p:pic>
    </p:spTree>
    <p:extLst>
      <p:ext uri="{BB962C8B-B14F-4D97-AF65-F5344CB8AC3E}">
        <p14:creationId xmlns:p14="http://schemas.microsoft.com/office/powerpoint/2010/main" val="212075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A107DC0-6DD5-DEFC-F06F-5D4AF3D74A7D}"/>
              </a:ext>
            </a:extLst>
          </p:cNvPr>
          <p:cNvPicPr>
            <a:picLocks noChangeAspect="1"/>
          </p:cNvPicPr>
          <p:nvPr/>
        </p:nvPicPr>
        <p:blipFill>
          <a:blip r:embed="rId2"/>
          <a:stretch>
            <a:fillRect/>
          </a:stretch>
        </p:blipFill>
        <p:spPr>
          <a:xfrm>
            <a:off x="1070502" y="0"/>
            <a:ext cx="10050996" cy="6858000"/>
          </a:xfrm>
          <a:prstGeom prst="rect">
            <a:avLst/>
          </a:prstGeom>
        </p:spPr>
      </p:pic>
    </p:spTree>
    <p:extLst>
      <p:ext uri="{BB962C8B-B14F-4D97-AF65-F5344CB8AC3E}">
        <p14:creationId xmlns:p14="http://schemas.microsoft.com/office/powerpoint/2010/main" val="27649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DC468B6-B609-1927-2434-541C374C754B}"/>
              </a:ext>
            </a:extLst>
          </p:cNvPr>
          <p:cNvSpPr/>
          <p:nvPr/>
        </p:nvSpPr>
        <p:spPr>
          <a:xfrm>
            <a:off x="6430618" y="3220278"/>
            <a:ext cx="2007704" cy="646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069940" y="365124"/>
            <a:ext cx="6172200" cy="1828800"/>
          </a:xfrm>
        </p:spPr>
        <p:txBody>
          <a:bodyPr vert="horz" lIns="91440" tIns="45720" rIns="91440" bIns="45720" rtlCol="0" anchor="ctr">
            <a:normAutofit/>
          </a:bodyPr>
          <a:lstStyle/>
          <a:p>
            <a:pPr>
              <a:lnSpc>
                <a:spcPct val="90000"/>
              </a:lnSpc>
            </a:pPr>
            <a:r>
              <a:rPr lang="en-US" sz="4400"/>
              <a:t>Even voorstellen</a:t>
            </a:r>
          </a:p>
        </p:txBody>
      </p:sp>
      <p:pic>
        <p:nvPicPr>
          <p:cNvPr id="9" name="Tijdelijke aanduiding voor afbeelding 8" descr="Afbeelding met persoon, person, kostuum, poseren&#10;&#10;Automatisch gegenereerde beschrijving">
            <a:extLst>
              <a:ext uri="{FF2B5EF4-FFF2-40B4-BE49-F238E27FC236}">
                <a16:creationId xmlns:a16="http://schemas.microsoft.com/office/drawing/2014/main" id="{B71AD14C-D304-2969-A032-BEEC53AE3176}"/>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r="-1" b="1335"/>
          <a:stretch/>
        </p:blipFill>
        <p:spPr>
          <a:xfrm>
            <a:off x="582951" y="1249592"/>
            <a:ext cx="2948919" cy="4358816"/>
          </a:xfrm>
          <a:prstGeom prst="rect">
            <a:avLst/>
          </a:prstGeom>
        </p:spPr>
      </p:pic>
      <p:sp>
        <p:nvSpPr>
          <p:cNvPr id="4" name="Tijdelijke aanduiding voor tekst 3"/>
          <p:cNvSpPr>
            <a:spLocks noGrp="1"/>
          </p:cNvSpPr>
          <p:nvPr>
            <p:ph type="body" sz="half" idx="2"/>
          </p:nvPr>
        </p:nvSpPr>
        <p:spPr>
          <a:xfrm>
            <a:off x="5181599" y="2194042"/>
            <a:ext cx="6172200" cy="3858768"/>
          </a:xfrm>
        </p:spPr>
        <p:txBody>
          <a:bodyPr vert="horz" lIns="91440" tIns="45720" rIns="91440" bIns="45720" rtlCol="0">
            <a:normAutofit/>
          </a:bodyPr>
          <a:lstStyle/>
          <a:p>
            <a:pPr indent="-228600">
              <a:buFont typeface="Arial" panose="020B0604020202020204" pitchFamily="34" charset="0"/>
              <a:buChar char="•"/>
            </a:pPr>
            <a:r>
              <a:rPr lang="en-US" sz="2400" dirty="0"/>
              <a:t>Robert Koolen</a:t>
            </a:r>
          </a:p>
          <a:p>
            <a:pPr marL="228594" indent="-228600">
              <a:buFont typeface="Arial" panose="020B0604020202020204" pitchFamily="34" charset="0"/>
              <a:buChar char="•"/>
            </a:pPr>
            <a:r>
              <a:rPr lang="en-US" sz="2400" dirty="0"/>
              <a:t>Directeur </a:t>
            </a:r>
            <a:r>
              <a:rPr lang="en-US" sz="2400" dirty="0" err="1"/>
              <a:t>Duurzame</a:t>
            </a:r>
            <a:r>
              <a:rPr lang="en-US" sz="2400" dirty="0"/>
              <a:t> </a:t>
            </a:r>
            <a:r>
              <a:rPr lang="en-US" sz="2400" dirty="0" err="1"/>
              <a:t>Ontwikkeling</a:t>
            </a:r>
            <a:r>
              <a:rPr lang="en-US" sz="2400" dirty="0"/>
              <a:t> Heijmans</a:t>
            </a:r>
          </a:p>
          <a:p>
            <a:pPr marL="228594" indent="-228600">
              <a:buFont typeface="Arial" panose="020B0604020202020204" pitchFamily="34" charset="0"/>
              <a:buChar char="•"/>
            </a:pPr>
            <a:r>
              <a:rPr lang="en-US" sz="2400" dirty="0"/>
              <a:t>Voorzitter </a:t>
            </a:r>
            <a:r>
              <a:rPr lang="en-US" sz="2400" dirty="0" err="1"/>
              <a:t>beleidsadviescommissie</a:t>
            </a:r>
            <a:r>
              <a:rPr lang="en-US" sz="2400" dirty="0"/>
              <a:t> Duurzaamheid </a:t>
            </a:r>
            <a:r>
              <a:rPr lang="en-US" sz="2400" dirty="0" err="1"/>
              <a:t>bij</a:t>
            </a:r>
            <a:r>
              <a:rPr lang="en-US" sz="2400" dirty="0"/>
              <a:t> </a:t>
            </a:r>
            <a:r>
              <a:rPr lang="en-US" sz="2400" dirty="0" err="1"/>
              <a:t>Bouwend</a:t>
            </a:r>
            <a:r>
              <a:rPr lang="en-US" sz="2400" dirty="0"/>
              <a:t> Nederland</a:t>
            </a:r>
          </a:p>
          <a:p>
            <a:pPr marL="228594" indent="-228600">
              <a:buFont typeface="Arial" panose="020B0604020202020204" pitchFamily="34" charset="0"/>
              <a:buChar char="•"/>
            </a:pPr>
            <a:r>
              <a:rPr lang="en-US" sz="2400" dirty="0"/>
              <a:t>Lid </a:t>
            </a:r>
            <a:r>
              <a:rPr lang="en-US" sz="2400" dirty="0" err="1"/>
              <a:t>Commissie</a:t>
            </a:r>
            <a:r>
              <a:rPr lang="en-US" sz="2400" dirty="0"/>
              <a:t> Duurzaamheid NEPROM</a:t>
            </a:r>
          </a:p>
          <a:p>
            <a:pPr marL="228594" indent="-228600">
              <a:buFont typeface="Arial" panose="020B0604020202020204" pitchFamily="34" charset="0"/>
              <a:buChar char="•"/>
            </a:pPr>
            <a:r>
              <a:rPr lang="en-US" sz="2400" dirty="0"/>
              <a:t>Circa 17 jaar </a:t>
            </a:r>
            <a:r>
              <a:rPr lang="en-US" sz="2400" dirty="0" err="1"/>
              <a:t>werkzaam</a:t>
            </a:r>
            <a:r>
              <a:rPr lang="en-US" sz="2400" dirty="0"/>
              <a:t> </a:t>
            </a:r>
            <a:r>
              <a:rPr lang="en-US" sz="2400" dirty="0" err="1"/>
              <a:t>bij</a:t>
            </a:r>
            <a:r>
              <a:rPr lang="en-US" sz="2400" dirty="0"/>
              <a:t> Heijmans</a:t>
            </a:r>
          </a:p>
        </p:txBody>
      </p:sp>
      <p:sp>
        <p:nvSpPr>
          <p:cNvPr id="6" name="Tijdelijke aanduiding voor dianummer 5"/>
          <p:cNvSpPr>
            <a:spLocks noGrp="1"/>
          </p:cNvSpPr>
          <p:nvPr>
            <p:ph type="sldNum" sz="quarter" idx="12"/>
          </p:nvPr>
        </p:nvSpPr>
        <p:spPr>
          <a:xfrm>
            <a:off x="10148934" y="6356350"/>
            <a:ext cx="1204865" cy="365125"/>
          </a:xfrm>
        </p:spPr>
        <p:txBody>
          <a:bodyPr vert="horz" lIns="91440" tIns="45720" rIns="91440" bIns="45720" rtlCol="0" anchor="ctr">
            <a:normAutofit/>
          </a:bodyPr>
          <a:lstStyle/>
          <a:p>
            <a:pPr>
              <a:spcAft>
                <a:spcPts val="600"/>
              </a:spcAft>
              <a:defRPr/>
            </a:pPr>
            <a:fld id="{3C50D280-FA8B-48D7-B9F1-66FFB7F15E58}" type="slidenum">
              <a:rPr lang="en-US">
                <a:solidFill>
                  <a:schemeClr val="tx1">
                    <a:alpha val="80000"/>
                  </a:schemeClr>
                </a:solidFill>
                <a:latin typeface="Calibri" panose="020F0502020204030204"/>
              </a:rPr>
              <a:pPr>
                <a:spcAft>
                  <a:spcPts val="600"/>
                </a:spcAft>
                <a:defRPr/>
              </a:pPr>
              <a:t>2</a:t>
            </a:fld>
            <a:endParaRPr lang="en-US">
              <a:solidFill>
                <a:schemeClr val="tx1">
                  <a:alpha val="80000"/>
                </a:schemeClr>
              </a:solidFill>
              <a:latin typeface="Calibri" panose="020F0502020204030204"/>
            </a:endParaRPr>
          </a:p>
        </p:txBody>
      </p:sp>
    </p:spTree>
    <p:extLst>
      <p:ext uri="{BB962C8B-B14F-4D97-AF65-F5344CB8AC3E}">
        <p14:creationId xmlns:p14="http://schemas.microsoft.com/office/powerpoint/2010/main" val="38455945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7CE0144-ACCF-8240-BFA3-420A4D23EDE9}"/>
              </a:ext>
            </a:extLst>
          </p:cNvPr>
          <p:cNvPicPr>
            <a:picLocks noChangeAspect="1"/>
          </p:cNvPicPr>
          <p:nvPr/>
        </p:nvPicPr>
        <p:blipFill>
          <a:blip r:embed="rId2"/>
          <a:stretch>
            <a:fillRect/>
          </a:stretch>
        </p:blipFill>
        <p:spPr>
          <a:xfrm>
            <a:off x="1217220" y="0"/>
            <a:ext cx="9757559" cy="6858000"/>
          </a:xfrm>
          <a:prstGeom prst="rect">
            <a:avLst/>
          </a:prstGeom>
        </p:spPr>
      </p:pic>
    </p:spTree>
    <p:extLst>
      <p:ext uri="{BB962C8B-B14F-4D97-AF65-F5344CB8AC3E}">
        <p14:creationId xmlns:p14="http://schemas.microsoft.com/office/powerpoint/2010/main" val="2024285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D71CB41-6F59-4472-A053-FC389D5933C6}"/>
              </a:ext>
            </a:extLst>
          </p:cNvPr>
          <p:cNvSpPr>
            <a:spLocks noGrp="1"/>
          </p:cNvSpPr>
          <p:nvPr>
            <p:ph type="title"/>
          </p:nvPr>
        </p:nvSpPr>
        <p:spPr>
          <a:xfrm>
            <a:off x="466722" y="586855"/>
            <a:ext cx="3201366" cy="3387497"/>
          </a:xfrm>
        </p:spPr>
        <p:txBody>
          <a:bodyPr anchor="b">
            <a:normAutofit/>
          </a:bodyPr>
          <a:lstStyle/>
          <a:p>
            <a:pPr algn="r"/>
            <a:r>
              <a:rPr lang="nl-NL" sz="4000" dirty="0">
                <a:solidFill>
                  <a:srgbClr val="FFFFFF"/>
                </a:solidFill>
              </a:rPr>
              <a:t>Dilemma’s en uitdagingen </a:t>
            </a:r>
          </a:p>
        </p:txBody>
      </p:sp>
      <p:sp>
        <p:nvSpPr>
          <p:cNvPr id="3" name="Tijdelijke aanduiding voor inhoud 2">
            <a:extLst>
              <a:ext uri="{FF2B5EF4-FFF2-40B4-BE49-F238E27FC236}">
                <a16:creationId xmlns:a16="http://schemas.microsoft.com/office/drawing/2014/main" id="{8F5B4493-D71E-4ABA-BB78-B8FB4BB18C1C}"/>
              </a:ext>
            </a:extLst>
          </p:cNvPr>
          <p:cNvSpPr>
            <a:spLocks noGrp="1"/>
          </p:cNvSpPr>
          <p:nvPr>
            <p:ph idx="1"/>
          </p:nvPr>
        </p:nvSpPr>
        <p:spPr>
          <a:xfrm>
            <a:off x="4367695" y="649480"/>
            <a:ext cx="7542365" cy="5546047"/>
          </a:xfrm>
        </p:spPr>
        <p:txBody>
          <a:bodyPr anchor="ctr">
            <a:normAutofit/>
          </a:bodyPr>
          <a:lstStyle/>
          <a:p>
            <a:pPr>
              <a:spcAft>
                <a:spcPts val="1200"/>
              </a:spcAft>
            </a:pPr>
            <a:r>
              <a:rPr lang="nl-NL" sz="2400" dirty="0"/>
              <a:t>Beschikbaarheid materieel (</a:t>
            </a:r>
            <a:r>
              <a:rPr lang="nl-NL" sz="2400" dirty="0" err="1"/>
              <a:t>Emissieloos</a:t>
            </a:r>
            <a:r>
              <a:rPr lang="nl-NL" sz="2400" dirty="0"/>
              <a:t> Netwerk Infra)</a:t>
            </a:r>
          </a:p>
          <a:p>
            <a:pPr>
              <a:spcAft>
                <a:spcPts val="1200"/>
              </a:spcAft>
            </a:pPr>
            <a:r>
              <a:rPr lang="nl-NL" sz="2400" dirty="0"/>
              <a:t>Grote investeringen in materieel op korte termijn </a:t>
            </a:r>
            <a:r>
              <a:rPr lang="nl-NL" sz="2400" dirty="0" err="1"/>
              <a:t>vs</a:t>
            </a:r>
            <a:r>
              <a:rPr lang="nl-NL" sz="2400" dirty="0"/>
              <a:t> budgetten (eigen en opdrachtgevers)</a:t>
            </a:r>
          </a:p>
          <a:p>
            <a:pPr>
              <a:spcAft>
                <a:spcPts val="1200"/>
              </a:spcAft>
            </a:pPr>
            <a:r>
              <a:rPr lang="nl-NL" sz="2400" dirty="0"/>
              <a:t>Dubbele investeringen (aan materieel en </a:t>
            </a:r>
            <a:r>
              <a:rPr lang="nl-NL" sz="2400" dirty="0" err="1"/>
              <a:t>bouwplaatsinrichting</a:t>
            </a:r>
            <a:r>
              <a:rPr lang="nl-NL" sz="2400" dirty="0"/>
              <a:t>) </a:t>
            </a:r>
          </a:p>
          <a:p>
            <a:pPr>
              <a:spcAft>
                <a:spcPts val="1200"/>
              </a:spcAft>
            </a:pPr>
            <a:r>
              <a:rPr lang="nl-NL" sz="2400" dirty="0"/>
              <a:t>Vroegtijdig organiseren </a:t>
            </a:r>
            <a:r>
              <a:rPr lang="nl-NL" sz="2400" dirty="0" err="1"/>
              <a:t>bouwplaatsaansluiting</a:t>
            </a:r>
            <a:r>
              <a:rPr lang="nl-NL" sz="2400" dirty="0"/>
              <a:t> en de juiste inschattingen van vermogens maken</a:t>
            </a:r>
          </a:p>
          <a:p>
            <a:pPr>
              <a:spcAft>
                <a:spcPts val="1200"/>
              </a:spcAft>
            </a:pPr>
            <a:r>
              <a:rPr lang="nl-NL" sz="2400" dirty="0"/>
              <a:t>Zelf materieel aanschaffen of samenwerken met onderaannemers</a:t>
            </a:r>
          </a:p>
          <a:p>
            <a:pPr>
              <a:spcAft>
                <a:spcPts val="1200"/>
              </a:spcAft>
            </a:pPr>
            <a:r>
              <a:rPr lang="nl-NL" sz="2400" dirty="0"/>
              <a:t>Veiligheid en betrouwbaarheid in de transitie</a:t>
            </a:r>
          </a:p>
          <a:p>
            <a:pPr>
              <a:spcAft>
                <a:spcPts val="1200"/>
              </a:spcAft>
            </a:pPr>
            <a:r>
              <a:rPr lang="nl-NL" sz="2400" dirty="0"/>
              <a:t>Toenemende behoefte monitoring</a:t>
            </a:r>
          </a:p>
        </p:txBody>
      </p:sp>
      <p:pic>
        <p:nvPicPr>
          <p:cNvPr id="5" name="Afbeelding 4">
            <a:extLst>
              <a:ext uri="{FF2B5EF4-FFF2-40B4-BE49-F238E27FC236}">
                <a16:creationId xmlns:a16="http://schemas.microsoft.com/office/drawing/2014/main" id="{0C43C1C9-1582-450B-BBC5-B3B080183B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14999" y="6195527"/>
            <a:ext cx="963251" cy="335309"/>
          </a:xfrm>
          <a:prstGeom prst="rect">
            <a:avLst/>
          </a:prstGeom>
        </p:spPr>
      </p:pic>
    </p:spTree>
    <p:extLst>
      <p:ext uri="{BB962C8B-B14F-4D97-AF65-F5344CB8AC3E}">
        <p14:creationId xmlns:p14="http://schemas.microsoft.com/office/powerpoint/2010/main" val="959674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r>
              <a:rPr lang="nl-NL" noProof="1"/>
              <a:t>heijmansnl</a:t>
            </a:r>
          </a:p>
        </p:txBody>
      </p:sp>
      <p:sp>
        <p:nvSpPr>
          <p:cNvPr id="3" name="Text Placeholder 2"/>
          <p:cNvSpPr>
            <a:spLocks noGrp="1"/>
          </p:cNvSpPr>
          <p:nvPr>
            <p:ph type="body" idx="10"/>
          </p:nvPr>
        </p:nvSpPr>
        <p:spPr/>
        <p:txBody>
          <a:bodyPr>
            <a:normAutofit fontScale="70000" lnSpcReduction="20000"/>
          </a:bodyPr>
          <a:lstStyle/>
          <a:p>
            <a:r>
              <a:rPr lang="en-US" noProof="1"/>
              <a:t>@heijmansnl</a:t>
            </a:r>
            <a:endParaRPr lang="nl-NL" noProof="1"/>
          </a:p>
        </p:txBody>
      </p:sp>
      <p:sp>
        <p:nvSpPr>
          <p:cNvPr id="4" name="Text Placeholder 3"/>
          <p:cNvSpPr>
            <a:spLocks noGrp="1"/>
          </p:cNvSpPr>
          <p:nvPr>
            <p:ph type="body" idx="11"/>
          </p:nvPr>
        </p:nvSpPr>
        <p:spPr/>
        <p:txBody>
          <a:bodyPr>
            <a:normAutofit fontScale="70000" lnSpcReduction="20000"/>
          </a:bodyPr>
          <a:lstStyle/>
          <a:p>
            <a:r>
              <a:rPr lang="en-US" noProof="1"/>
              <a:t>heijmans</a:t>
            </a:r>
            <a:endParaRPr lang="nl-NL" noProof="1"/>
          </a:p>
        </p:txBody>
      </p:sp>
      <p:sp>
        <p:nvSpPr>
          <p:cNvPr id="5" name="Text Placeholder 4"/>
          <p:cNvSpPr>
            <a:spLocks noGrp="1"/>
          </p:cNvSpPr>
          <p:nvPr>
            <p:ph type="body" idx="12"/>
          </p:nvPr>
        </p:nvSpPr>
        <p:spPr/>
        <p:txBody>
          <a:bodyPr>
            <a:normAutofit fontScale="70000" lnSpcReduction="20000"/>
          </a:bodyPr>
          <a:lstStyle/>
          <a:p>
            <a:r>
              <a:rPr lang="en-US" noProof="1"/>
              <a:t>heijmansnl</a:t>
            </a:r>
          </a:p>
        </p:txBody>
      </p:sp>
    </p:spTree>
    <p:extLst>
      <p:ext uri="{BB962C8B-B14F-4D97-AF65-F5344CB8AC3E}">
        <p14:creationId xmlns:p14="http://schemas.microsoft.com/office/powerpoint/2010/main" val="69197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FE27E2-83A0-7F48-A54E-C1B21DE8B595}"/>
              </a:ext>
            </a:extLst>
          </p:cNvPr>
          <p:cNvSpPr>
            <a:spLocks noGrp="1"/>
          </p:cNvSpPr>
          <p:nvPr>
            <p:ph type="ctrTitle"/>
          </p:nvPr>
        </p:nvSpPr>
        <p:spPr/>
        <p:txBody>
          <a:bodyPr>
            <a:normAutofit fontScale="90000"/>
          </a:bodyPr>
          <a:lstStyle/>
          <a:p>
            <a:r>
              <a:rPr lang="nl-NL" sz="5400">
                <a:solidFill>
                  <a:srgbClr val="002060"/>
                </a:solidFill>
                <a:latin typeface="Heijmans-BoldCon"/>
              </a:rPr>
              <a:t> </a:t>
            </a:r>
            <a:br>
              <a:rPr lang="nl-NL" sz="5400">
                <a:latin typeface="Heijmans-BoldCon"/>
              </a:rPr>
            </a:br>
            <a:r>
              <a:rPr lang="nl-NL" sz="4800" b="1">
                <a:solidFill>
                  <a:srgbClr val="002060"/>
                </a:solidFill>
                <a:latin typeface="Heijmans-Normal"/>
                <a:cs typeface="Arial"/>
              </a:rPr>
              <a:t>Energievoorziening op de bouwplaats </a:t>
            </a:r>
            <a:br>
              <a:rPr lang="nl-NL" sz="4800" b="1">
                <a:solidFill>
                  <a:srgbClr val="002060"/>
                </a:solidFill>
                <a:latin typeface="Heijmans-Normal"/>
                <a:cs typeface="Arial"/>
              </a:rPr>
            </a:br>
            <a:r>
              <a:rPr lang="nl-NL" sz="4800" b="1">
                <a:solidFill>
                  <a:srgbClr val="002060"/>
                </a:solidFill>
                <a:latin typeface="Heijmans-Normal"/>
                <a:cs typeface="Arial"/>
              </a:rPr>
              <a:t>Zo zit dat</a:t>
            </a:r>
            <a:endParaRPr lang="nl-NL">
              <a:solidFill>
                <a:srgbClr val="002060"/>
              </a:solidFill>
              <a:latin typeface="Lucida Sans" panose="020B0602030504020204" pitchFamily="34" charset="0"/>
            </a:endParaRPr>
          </a:p>
        </p:txBody>
      </p:sp>
      <p:sp>
        <p:nvSpPr>
          <p:cNvPr id="7" name="Ondertitel 6">
            <a:extLst>
              <a:ext uri="{FF2B5EF4-FFF2-40B4-BE49-F238E27FC236}">
                <a16:creationId xmlns:a16="http://schemas.microsoft.com/office/drawing/2014/main" id="{5E391B51-DE17-2E46-8B8C-17BA3D7A6D61}"/>
              </a:ext>
            </a:extLst>
          </p:cNvPr>
          <p:cNvSpPr>
            <a:spLocks noGrp="1"/>
          </p:cNvSpPr>
          <p:nvPr>
            <p:ph type="subTitle" idx="1"/>
          </p:nvPr>
        </p:nvSpPr>
        <p:spPr>
          <a:xfrm>
            <a:off x="2591517" y="3216000"/>
            <a:ext cx="9120000" cy="384000"/>
          </a:xfrm>
        </p:spPr>
        <p:txBody>
          <a:bodyPr>
            <a:normAutofit/>
          </a:bodyPr>
          <a:lstStyle/>
          <a:p>
            <a:r>
              <a:rPr lang="nl-NL" sz="1600">
                <a:solidFill>
                  <a:srgbClr val="002060"/>
                </a:solidFill>
              </a:rPr>
              <a:t>Januari 2023</a:t>
            </a:r>
          </a:p>
        </p:txBody>
      </p:sp>
      <p:sp>
        <p:nvSpPr>
          <p:cNvPr id="3" name="Tijdelijke aanduiding voor dianummer 2">
            <a:extLst>
              <a:ext uri="{FF2B5EF4-FFF2-40B4-BE49-F238E27FC236}">
                <a16:creationId xmlns:a16="http://schemas.microsoft.com/office/drawing/2014/main" id="{58815B73-8B9A-794E-BDEF-50CA2D4D47B4}"/>
              </a:ext>
            </a:extLst>
          </p:cNvPr>
          <p:cNvSpPr>
            <a:spLocks noGrp="1"/>
          </p:cNvSpPr>
          <p:nvPr>
            <p:ph type="sldNum" sz="quarter" idx="4294967295"/>
          </p:nvPr>
        </p:nvSpPr>
        <p:spPr>
          <a:xfrm>
            <a:off x="11711517" y="6383867"/>
            <a:ext cx="480483" cy="2391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0D280-FA8B-48D7-B9F1-66FFB7F15E5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Afbeelding 10">
            <a:extLst>
              <a:ext uri="{FF2B5EF4-FFF2-40B4-BE49-F238E27FC236}">
                <a16:creationId xmlns:a16="http://schemas.microsoft.com/office/drawing/2014/main" id="{90722D31-AD37-D07E-83F9-49F04ECF9B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1269" y="-106846"/>
            <a:ext cx="2809461" cy="1097446"/>
          </a:xfrm>
          <a:prstGeom prst="rect">
            <a:avLst/>
          </a:prstGeom>
        </p:spPr>
      </p:pic>
      <p:sp>
        <p:nvSpPr>
          <p:cNvPr id="4" name="Tijdelijke aanduiding voor afbeelding 3">
            <a:extLst>
              <a:ext uri="{FF2B5EF4-FFF2-40B4-BE49-F238E27FC236}">
                <a16:creationId xmlns:a16="http://schemas.microsoft.com/office/drawing/2014/main" id="{4A9015C2-48F1-EC50-78D6-686034869D4A}"/>
              </a:ext>
            </a:extLst>
          </p:cNvPr>
          <p:cNvSpPr>
            <a:spLocks noGrp="1"/>
          </p:cNvSpPr>
          <p:nvPr>
            <p:ph type="pic" idx="10"/>
          </p:nvPr>
        </p:nvSpPr>
        <p:spPr/>
      </p:sp>
    </p:spTree>
    <p:extLst>
      <p:ext uri="{BB962C8B-B14F-4D97-AF65-F5344CB8AC3E}">
        <p14:creationId xmlns:p14="http://schemas.microsoft.com/office/powerpoint/2010/main" val="2022679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1" name="Rectangle 3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895861-FEC4-4F43-A4D2-21A6AE066D39}"/>
              </a:ext>
            </a:extLst>
          </p:cNvPr>
          <p:cNvSpPr>
            <a:spLocks noGrp="1"/>
          </p:cNvSpPr>
          <p:nvPr>
            <p:ph type="title"/>
          </p:nvPr>
        </p:nvSpPr>
        <p:spPr>
          <a:xfrm>
            <a:off x="992206" y="1608667"/>
            <a:ext cx="2823275" cy="4501127"/>
          </a:xfrm>
        </p:spPr>
        <p:txBody>
          <a:bodyPr anchor="t">
            <a:normAutofit/>
          </a:bodyPr>
          <a:lstStyle/>
          <a:p>
            <a:pPr algn="r"/>
            <a:r>
              <a:rPr lang="nl-NL" sz="3200" dirty="0">
                <a:solidFill>
                  <a:srgbClr val="FFFFFF"/>
                </a:solidFill>
              </a:rPr>
              <a:t>Emissieloos bouwen is een samenvoeging van meerdere dossiers</a:t>
            </a:r>
          </a:p>
        </p:txBody>
      </p:sp>
      <p:sp>
        <p:nvSpPr>
          <p:cNvPr id="3" name="Tijdelijke aanduiding voor inhoud 2">
            <a:extLst>
              <a:ext uri="{FF2B5EF4-FFF2-40B4-BE49-F238E27FC236}">
                <a16:creationId xmlns:a16="http://schemas.microsoft.com/office/drawing/2014/main" id="{01E2233E-8057-4CFF-B893-D1839635372B}"/>
              </a:ext>
            </a:extLst>
          </p:cNvPr>
          <p:cNvSpPr>
            <a:spLocks noGrp="1"/>
          </p:cNvSpPr>
          <p:nvPr>
            <p:ph sz="half" idx="1"/>
          </p:nvPr>
        </p:nvSpPr>
        <p:spPr>
          <a:xfrm>
            <a:off x="4547698" y="1608667"/>
            <a:ext cx="3741998" cy="4501127"/>
          </a:xfrm>
        </p:spPr>
        <p:txBody>
          <a:bodyPr>
            <a:normAutofit/>
          </a:bodyPr>
          <a:lstStyle/>
          <a:p>
            <a:r>
              <a:rPr lang="nl-NL" sz="2000" dirty="0"/>
              <a:t>CO2 uitstoot verminderen (klimaat)</a:t>
            </a:r>
          </a:p>
          <a:p>
            <a:r>
              <a:rPr lang="nl-NL" sz="2000" dirty="0"/>
              <a:t>Stikstofuitstoot verminderen (natuur)</a:t>
            </a:r>
          </a:p>
          <a:p>
            <a:r>
              <a:rPr lang="nl-NL" sz="2000" dirty="0"/>
              <a:t>Uitlaatgassen verminderen (</a:t>
            </a:r>
            <a:r>
              <a:rPr lang="nl-NL" sz="2000" dirty="0" err="1"/>
              <a:t>arbo</a:t>
            </a:r>
            <a:r>
              <a:rPr lang="nl-NL" sz="2000" dirty="0"/>
              <a:t>)</a:t>
            </a:r>
          </a:p>
          <a:p>
            <a:r>
              <a:rPr lang="nl-NL" sz="2000" dirty="0"/>
              <a:t>Slimme logistiek             (strategie)</a:t>
            </a:r>
          </a:p>
          <a:p>
            <a:endParaRPr lang="nl-NL" sz="2000" dirty="0"/>
          </a:p>
        </p:txBody>
      </p:sp>
      <p:sp>
        <p:nvSpPr>
          <p:cNvPr id="4" name="Tijdelijke aanduiding voor inhoud 3">
            <a:extLst>
              <a:ext uri="{FF2B5EF4-FFF2-40B4-BE49-F238E27FC236}">
                <a16:creationId xmlns:a16="http://schemas.microsoft.com/office/drawing/2014/main" id="{4E461A01-1EB2-4967-81DA-E47A8181308B}"/>
              </a:ext>
            </a:extLst>
          </p:cNvPr>
          <p:cNvSpPr>
            <a:spLocks noGrp="1"/>
          </p:cNvSpPr>
          <p:nvPr>
            <p:ph sz="half" idx="2"/>
          </p:nvPr>
        </p:nvSpPr>
        <p:spPr>
          <a:xfrm>
            <a:off x="8289696" y="1608667"/>
            <a:ext cx="3421957" cy="4501127"/>
          </a:xfrm>
        </p:spPr>
        <p:txBody>
          <a:bodyPr>
            <a:normAutofit/>
          </a:bodyPr>
          <a:lstStyle/>
          <a:p>
            <a:pPr marL="0" indent="0">
              <a:buNone/>
            </a:pPr>
            <a:r>
              <a:rPr lang="nl-NL" sz="2000" dirty="0"/>
              <a:t>Afkomstig van verschillende beleidsthema’s</a:t>
            </a:r>
          </a:p>
          <a:p>
            <a:pPr lvl="1"/>
            <a:r>
              <a:rPr lang="nl-NL" sz="2000" dirty="0"/>
              <a:t>Klimaatakkoord</a:t>
            </a:r>
          </a:p>
          <a:p>
            <a:pPr lvl="1"/>
            <a:r>
              <a:rPr lang="nl-NL" sz="2000" dirty="0"/>
              <a:t>Verduurzamingsvraag opdrachtgevers</a:t>
            </a:r>
          </a:p>
          <a:p>
            <a:pPr lvl="1"/>
            <a:r>
              <a:rPr lang="nl-NL" sz="2000" dirty="0" err="1"/>
              <a:t>Emissieloze</a:t>
            </a:r>
            <a:r>
              <a:rPr lang="nl-NL" sz="2000" dirty="0"/>
              <a:t> stadslogistiek</a:t>
            </a:r>
          </a:p>
          <a:p>
            <a:pPr lvl="1"/>
            <a:r>
              <a:rPr lang="nl-NL" sz="2000" dirty="0"/>
              <a:t>Convenant Schoon &amp; Emissieloos Bouwen</a:t>
            </a:r>
          </a:p>
          <a:p>
            <a:pPr marL="457200" lvl="1" indent="0">
              <a:buNone/>
            </a:pPr>
            <a:endParaRPr lang="nl-NL" sz="2000" dirty="0"/>
          </a:p>
          <a:p>
            <a:endParaRPr lang="nl-NL" sz="2000" dirty="0"/>
          </a:p>
        </p:txBody>
      </p:sp>
      <p:pic>
        <p:nvPicPr>
          <p:cNvPr id="18" name="Afbeelding 17">
            <a:extLst>
              <a:ext uri="{FF2B5EF4-FFF2-40B4-BE49-F238E27FC236}">
                <a16:creationId xmlns:a16="http://schemas.microsoft.com/office/drawing/2014/main" id="{D13DBD86-02EE-47C5-AD86-3CCF37E7B1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100" y="6288833"/>
            <a:ext cx="963251" cy="335309"/>
          </a:xfrm>
          <a:prstGeom prst="rect">
            <a:avLst/>
          </a:prstGeom>
        </p:spPr>
      </p:pic>
    </p:spTree>
    <p:extLst>
      <p:ext uri="{BB962C8B-B14F-4D97-AF65-F5344CB8AC3E}">
        <p14:creationId xmlns:p14="http://schemas.microsoft.com/office/powerpoint/2010/main" val="41203139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b="1" dirty="0"/>
              <a:t>Strategische agenda Heijmans</a:t>
            </a:r>
          </a:p>
        </p:txBody>
      </p:sp>
      <p:sp>
        <p:nvSpPr>
          <p:cNvPr id="5" name="Slide Number Placeholder 4"/>
          <p:cNvSpPr>
            <a:spLocks noGrp="1"/>
          </p:cNvSpPr>
          <p:nvPr>
            <p:ph type="sldNum" sz="quarter" idx="12"/>
          </p:nvPr>
        </p:nvSpPr>
        <p:spPr/>
        <p:txBody>
          <a:bodyPr/>
          <a:lstStyle/>
          <a:p>
            <a:fld id="{3C50D280-FA8B-48D7-B9F1-66FFB7F15E58}" type="slidenum">
              <a:rPr lang="nl-NL" smtClean="0">
                <a:solidFill>
                  <a:srgbClr val="B4C5CC"/>
                </a:solidFill>
              </a:rPr>
              <a:pPr/>
              <a:t>4</a:t>
            </a:fld>
            <a:endParaRPr lang="nl-NL">
              <a:solidFill>
                <a:srgbClr val="B4C5CC"/>
              </a:solidFill>
            </a:endParaRPr>
          </a:p>
        </p:txBody>
      </p:sp>
      <p:pic>
        <p:nvPicPr>
          <p:cNvPr id="8" name="Afbeelding 7">
            <a:extLst>
              <a:ext uri="{FF2B5EF4-FFF2-40B4-BE49-F238E27FC236}">
                <a16:creationId xmlns:a16="http://schemas.microsoft.com/office/drawing/2014/main" id="{E81C4BA2-3CBB-4D3E-B2A8-830C0BC39B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9999" y="2035533"/>
            <a:ext cx="9179312" cy="3721211"/>
          </a:xfrm>
          <a:prstGeom prst="rect">
            <a:avLst/>
          </a:prstGeom>
        </p:spPr>
      </p:pic>
      <p:pic>
        <p:nvPicPr>
          <p:cNvPr id="6" name="Afbeelding 5">
            <a:extLst>
              <a:ext uri="{FF2B5EF4-FFF2-40B4-BE49-F238E27FC236}">
                <a16:creationId xmlns:a16="http://schemas.microsoft.com/office/drawing/2014/main" id="{EC5ED06D-EB6E-4DDB-8939-A9E3A836C1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299" y="6311900"/>
            <a:ext cx="963251" cy="335309"/>
          </a:xfrm>
          <a:prstGeom prst="rect">
            <a:avLst/>
          </a:prstGeom>
        </p:spPr>
      </p:pic>
    </p:spTree>
    <p:extLst>
      <p:ext uri="{BB962C8B-B14F-4D97-AF65-F5344CB8AC3E}">
        <p14:creationId xmlns:p14="http://schemas.microsoft.com/office/powerpoint/2010/main" val="2594654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A997C36-75E6-4A50-9456-2E173FE1B84C}"/>
              </a:ext>
            </a:extLst>
          </p:cNvPr>
          <p:cNvPicPr>
            <a:picLocks noChangeAspect="1"/>
          </p:cNvPicPr>
          <p:nvPr/>
        </p:nvPicPr>
        <p:blipFill>
          <a:blip r:embed="rId2"/>
          <a:stretch>
            <a:fillRect/>
          </a:stretch>
        </p:blipFill>
        <p:spPr>
          <a:xfrm>
            <a:off x="0" y="0"/>
            <a:ext cx="12192000" cy="6879563"/>
          </a:xfrm>
          <a:prstGeom prst="rect">
            <a:avLst/>
          </a:prstGeom>
        </p:spPr>
      </p:pic>
    </p:spTree>
    <p:extLst>
      <p:ext uri="{BB962C8B-B14F-4D97-AF65-F5344CB8AC3E}">
        <p14:creationId xmlns:p14="http://schemas.microsoft.com/office/powerpoint/2010/main" val="909351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D0A0073-C083-431F-9E0F-7EC5E262B89E}"/>
              </a:ext>
            </a:extLst>
          </p:cNvPr>
          <p:cNvPicPr>
            <a:picLocks noChangeAspect="1"/>
          </p:cNvPicPr>
          <p:nvPr/>
        </p:nvPicPr>
        <p:blipFill>
          <a:blip r:embed="rId2"/>
          <a:stretch>
            <a:fillRect/>
          </a:stretch>
        </p:blipFill>
        <p:spPr>
          <a:xfrm>
            <a:off x="0" y="0"/>
            <a:ext cx="12192000" cy="6858000"/>
          </a:xfrm>
          <a:prstGeom prst="rect">
            <a:avLst/>
          </a:prstGeom>
        </p:spPr>
      </p:pic>
      <p:pic>
        <p:nvPicPr>
          <p:cNvPr id="6" name="Afbeelding 5">
            <a:extLst>
              <a:ext uri="{FF2B5EF4-FFF2-40B4-BE49-F238E27FC236}">
                <a16:creationId xmlns:a16="http://schemas.microsoft.com/office/drawing/2014/main" id="{4550EC89-60F4-4A11-B590-B5D743B958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0709" y="6191454"/>
            <a:ext cx="963251" cy="335309"/>
          </a:xfrm>
          <a:prstGeom prst="rect">
            <a:avLst/>
          </a:prstGeom>
        </p:spPr>
      </p:pic>
    </p:spTree>
    <p:extLst>
      <p:ext uri="{BB962C8B-B14F-4D97-AF65-F5344CB8AC3E}">
        <p14:creationId xmlns:p14="http://schemas.microsoft.com/office/powerpoint/2010/main" val="1984300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16F54D2-4D9C-EC5B-BFD9-3F2A699E7BA6}"/>
              </a:ext>
            </a:extLst>
          </p:cNvPr>
          <p:cNvPicPr>
            <a:picLocks noChangeAspect="1"/>
          </p:cNvPicPr>
          <p:nvPr/>
        </p:nvPicPr>
        <p:blipFill rotWithShape="1">
          <a:blip r:embed="rId3"/>
          <a:srcRect t="13981" r="-1" b="8972"/>
          <a:stretch/>
        </p:blipFill>
        <p:spPr>
          <a:xfrm>
            <a:off x="1938126" y="0"/>
            <a:ext cx="6778487" cy="6940290"/>
          </a:xfrm>
          <a:prstGeom prst="rect">
            <a:avLst/>
          </a:prstGeom>
          <a:noFill/>
        </p:spPr>
      </p:pic>
      <p:sp>
        <p:nvSpPr>
          <p:cNvPr id="5" name="Tijdelijke aanduiding voor dianummer 4">
            <a:extLst>
              <a:ext uri="{FF2B5EF4-FFF2-40B4-BE49-F238E27FC236}">
                <a16:creationId xmlns:a16="http://schemas.microsoft.com/office/drawing/2014/main" id="{0365C9AD-8D60-47A2-A856-B0BD2FD493B5}"/>
              </a:ext>
            </a:extLst>
          </p:cNvPr>
          <p:cNvSpPr>
            <a:spLocks noGrp="1"/>
          </p:cNvSpPr>
          <p:nvPr>
            <p:ph type="sldNum" sz="quarter" idx="12"/>
          </p:nvPr>
        </p:nvSpPr>
        <p:spPr/>
        <p:txBody>
          <a:bodyPr anchor="t">
            <a:normAutofit/>
          </a:bodyPr>
          <a:lstStyle/>
          <a:p>
            <a:pPr>
              <a:spcAft>
                <a:spcPts val="600"/>
              </a:spcAft>
            </a:pPr>
            <a:fld id="{3C50D280-FA8B-48D7-B9F1-66FFB7F15E58}" type="slidenum">
              <a:rPr lang="nl-NL" smtClean="0"/>
              <a:pPr>
                <a:spcAft>
                  <a:spcPts val="600"/>
                </a:spcAft>
              </a:pPr>
              <a:t>7</a:t>
            </a:fld>
            <a:endParaRPr lang="nl-NL"/>
          </a:p>
        </p:txBody>
      </p:sp>
    </p:spTree>
    <p:extLst>
      <p:ext uri="{BB962C8B-B14F-4D97-AF65-F5344CB8AC3E}">
        <p14:creationId xmlns:p14="http://schemas.microsoft.com/office/powerpoint/2010/main" val="383116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Tijdelijke aanduiding voor inhoud 17" descr="Afbeelding met lucht, buiten, vrachtwagen, weg&#10;&#10;Automatisch gegenereerde beschrijving">
            <a:extLst>
              <a:ext uri="{FF2B5EF4-FFF2-40B4-BE49-F238E27FC236}">
                <a16:creationId xmlns:a16="http://schemas.microsoft.com/office/drawing/2014/main" id="{959F1391-4E36-8FB9-B155-6FEAFA96EB8E}"/>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25229" r="1" b="23734"/>
          <a:stretch/>
        </p:blipFill>
        <p:spPr>
          <a:xfrm>
            <a:off x="20" y="1282"/>
            <a:ext cx="12191980" cy="6856718"/>
          </a:xfrm>
          <a:prstGeom prst="rect">
            <a:avLst/>
          </a:prstGeom>
        </p:spPr>
      </p:pic>
      <p:pic>
        <p:nvPicPr>
          <p:cNvPr id="5" name="Afbeelding 4">
            <a:extLst>
              <a:ext uri="{FF2B5EF4-FFF2-40B4-BE49-F238E27FC236}">
                <a16:creationId xmlns:a16="http://schemas.microsoft.com/office/drawing/2014/main" id="{B063A1FF-CD99-00E5-91DF-15D0F3552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2169" y="274787"/>
            <a:ext cx="963251" cy="335309"/>
          </a:xfrm>
          <a:prstGeom prst="rect">
            <a:avLst/>
          </a:prstGeom>
        </p:spPr>
      </p:pic>
      <p:sp>
        <p:nvSpPr>
          <p:cNvPr id="6" name="Tekstvak 5">
            <a:extLst>
              <a:ext uri="{FF2B5EF4-FFF2-40B4-BE49-F238E27FC236}">
                <a16:creationId xmlns:a16="http://schemas.microsoft.com/office/drawing/2014/main" id="{5759ACBC-E7F0-89B3-340B-BC2D4FC560A0}"/>
              </a:ext>
            </a:extLst>
          </p:cNvPr>
          <p:cNvSpPr txBox="1"/>
          <p:nvPr/>
        </p:nvSpPr>
        <p:spPr>
          <a:xfrm>
            <a:off x="8569714" y="6213881"/>
            <a:ext cx="3614707" cy="369332"/>
          </a:xfrm>
          <a:prstGeom prst="rect">
            <a:avLst/>
          </a:prstGeom>
          <a:noFill/>
        </p:spPr>
        <p:txBody>
          <a:bodyPr wrap="none" rtlCol="0">
            <a:spAutoFit/>
          </a:bodyPr>
          <a:lstStyle/>
          <a:p>
            <a:r>
              <a:rPr lang="nl-NL" dirty="0">
                <a:solidFill>
                  <a:schemeClr val="bg1"/>
                </a:solidFill>
              </a:rPr>
              <a:t>Elektrisch materieel Infra Noordwest</a:t>
            </a:r>
          </a:p>
        </p:txBody>
      </p:sp>
    </p:spTree>
    <p:extLst>
      <p:ext uri="{BB962C8B-B14F-4D97-AF65-F5344CB8AC3E}">
        <p14:creationId xmlns:p14="http://schemas.microsoft.com/office/powerpoint/2010/main" val="2546652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3920FFB-E376-44C8-9592-01DAC208F6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Afbeelding 6">
            <a:extLst>
              <a:ext uri="{FF2B5EF4-FFF2-40B4-BE49-F238E27FC236}">
                <a16:creationId xmlns:a16="http://schemas.microsoft.com/office/drawing/2014/main" id="{CCC58E07-73ED-4D73-B631-0375A9E3D2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0709" y="6191454"/>
            <a:ext cx="963251" cy="335309"/>
          </a:xfrm>
          <a:prstGeom prst="rect">
            <a:avLst/>
          </a:prstGeom>
        </p:spPr>
      </p:pic>
    </p:spTree>
    <p:extLst>
      <p:ext uri="{BB962C8B-B14F-4D97-AF65-F5344CB8AC3E}">
        <p14:creationId xmlns:p14="http://schemas.microsoft.com/office/powerpoint/2010/main" val="237376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288</Words>
  <Application>Microsoft Office PowerPoint</Application>
  <PresentationFormat>Breedbeeld</PresentationFormat>
  <Paragraphs>60</Paragraphs>
  <Slides>23</Slides>
  <Notes>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Calibri</vt:lpstr>
      <vt:lpstr>Calibri Light</vt:lpstr>
      <vt:lpstr>Heijmans-BoldCon</vt:lpstr>
      <vt:lpstr>Heijmans-Normal</vt:lpstr>
      <vt:lpstr>Lucida Sans</vt:lpstr>
      <vt:lpstr>Kantoorthema</vt:lpstr>
      <vt:lpstr>Makers van een gezonde leefomgeving</vt:lpstr>
      <vt:lpstr>Even voorstellen</vt:lpstr>
      <vt:lpstr>Emissieloos bouwen is een samenvoeging van meerdere dossiers</vt:lpstr>
      <vt:lpstr>Strategische agenda Heijmans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Energievraag en vermogens op projecten (concept rupskraan)</vt:lpstr>
      <vt:lpstr>Energievraag en vermogens op projecten (concept asfaltset)</vt:lpstr>
      <vt:lpstr>Energievraag en vermogens op projecten (concept boorset 120 ton)</vt:lpstr>
      <vt:lpstr>Energievraag en vermogens op projecten (concept draadkraan FPS)</vt:lpstr>
      <vt:lpstr>PowerPoint-presentatie</vt:lpstr>
      <vt:lpstr>PowerPoint-presentatie</vt:lpstr>
      <vt:lpstr>PowerPoint-presentatie</vt:lpstr>
      <vt:lpstr>Dilemma’s en uitdagingen </vt:lpstr>
      <vt:lpstr>PowerPoint-presentatie</vt:lpstr>
      <vt:lpstr>  Energievoorziening op de bouwplaats  Zo zit dat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Makers van een gezonde leefomgeving</dc:title>
  <dc:creator>Koolen, Robert</dc:creator>
  <cp:lastModifiedBy>Robert Koolen</cp:lastModifiedBy>
  <cp:revision>15</cp:revision>
  <dcterms:created xsi:type="dcterms:W3CDTF">2021-06-28T14:10:16Z</dcterms:created>
  <dcterms:modified xsi:type="dcterms:W3CDTF">2023-06-25T11:37:33Z</dcterms:modified>
</cp:coreProperties>
</file>